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8" r:id="rId2"/>
    <p:sldId id="259" r:id="rId3"/>
    <p:sldId id="320" r:id="rId4"/>
    <p:sldId id="321" r:id="rId5"/>
    <p:sldId id="318" r:id="rId6"/>
    <p:sldId id="316" r:id="rId7"/>
    <p:sldId id="323" r:id="rId8"/>
    <p:sldId id="325" r:id="rId9"/>
    <p:sldId id="327" r:id="rId10"/>
    <p:sldId id="329" r:id="rId11"/>
    <p:sldId id="330" r:id="rId12"/>
    <p:sldId id="331" r:id="rId13"/>
    <p:sldId id="332" r:id="rId14"/>
    <p:sldId id="333" r:id="rId15"/>
    <p:sldId id="335" r:id="rId16"/>
    <p:sldId id="336" r:id="rId17"/>
    <p:sldId id="337" r:id="rId18"/>
    <p:sldId id="338" r:id="rId19"/>
    <p:sldId id="339" r:id="rId20"/>
    <p:sldId id="340" r:id="rId21"/>
    <p:sldId id="341" r:id="rId22"/>
    <p:sldId id="342" r:id="rId23"/>
    <p:sldId id="343" r:id="rId24"/>
    <p:sldId id="290" r:id="rId25"/>
    <p:sldId id="291" r:id="rId26"/>
    <p:sldId id="296" r:id="rId27"/>
    <p:sldId id="292" r:id="rId28"/>
    <p:sldId id="293" r:id="rId29"/>
    <p:sldId id="344" r:id="rId30"/>
    <p:sldId id="345" r:id="rId31"/>
    <p:sldId id="346" r:id="rId32"/>
    <p:sldId id="348" r:id="rId33"/>
    <p:sldId id="349" r:id="rId34"/>
    <p:sldId id="351" r:id="rId35"/>
    <p:sldId id="353" r:id="rId36"/>
    <p:sldId id="355" r:id="rId37"/>
    <p:sldId id="357" r:id="rId38"/>
    <p:sldId id="359" r:id="rId39"/>
    <p:sldId id="361" r:id="rId40"/>
    <p:sldId id="362" r:id="rId41"/>
    <p:sldId id="363" r:id="rId42"/>
    <p:sldId id="364" r:id="rId43"/>
    <p:sldId id="365" r:id="rId44"/>
    <p:sldId id="366" r:id="rId45"/>
    <p:sldId id="36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1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5B9E4-141C-4490-871C-40FF67F0D52E}" type="doc">
      <dgm:prSet loTypeId="urn:microsoft.com/office/officeart/2005/8/layout/orgChart1" loCatId="hierarchy" qsTypeId="urn:microsoft.com/office/officeart/2005/8/quickstyle/3d2" qsCatId="3D" csTypeId="urn:microsoft.com/office/officeart/2005/8/colors/colorful4" csCatId="colorful" phldr="1"/>
      <dgm:spPr/>
      <dgm:t>
        <a:bodyPr/>
        <a:lstStyle/>
        <a:p>
          <a:endParaRPr lang="en-US"/>
        </a:p>
      </dgm:t>
    </dgm:pt>
    <dgm:pt modelId="{3F6B4C29-B6C3-41C3-99E5-3A20801046DC}" type="pres">
      <dgm:prSet presAssocID="{6135B9E4-141C-4490-871C-40FF67F0D52E}" presName="hierChild1" presStyleCnt="0">
        <dgm:presLayoutVars>
          <dgm:orgChart val="1"/>
          <dgm:chPref val="1"/>
          <dgm:dir/>
          <dgm:animOne val="branch"/>
          <dgm:animLvl val="lvl"/>
          <dgm:resizeHandles/>
        </dgm:presLayoutVars>
      </dgm:prSet>
      <dgm:spPr/>
      <dgm:t>
        <a:bodyPr/>
        <a:lstStyle/>
        <a:p>
          <a:endParaRPr lang="en-US"/>
        </a:p>
      </dgm:t>
    </dgm:pt>
  </dgm:ptLst>
  <dgm:cxnLst>
    <dgm:cxn modelId="{66631F3B-00CF-4412-B8D2-77762F3FF977}" type="presOf" srcId="{6135B9E4-141C-4490-871C-40FF67F0D52E}" destId="{3F6B4C29-B6C3-41C3-99E5-3A20801046DC}"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82A92-8FC8-4402-9FE2-596186546129}" type="doc">
      <dgm:prSet loTypeId="urn:microsoft.com/office/officeart/2005/8/layout/hierarchy2" loCatId="hierarchy" qsTypeId="urn:microsoft.com/office/officeart/2005/8/quickstyle/3d2" qsCatId="3D" csTypeId="urn:microsoft.com/office/officeart/2005/8/colors/colorful4" csCatId="colorful" phldr="1"/>
      <dgm:spPr/>
      <dgm:t>
        <a:bodyPr/>
        <a:lstStyle/>
        <a:p>
          <a:endParaRPr lang="en-US"/>
        </a:p>
      </dgm:t>
    </dgm:pt>
    <dgm:pt modelId="{FB146C74-2BCF-4632-8762-40EBE087A935}">
      <dgm:prSet phldrT="[Text]" custT="1"/>
      <dgm:spPr>
        <a:solidFill>
          <a:schemeClr val="accent6">
            <a:lumMod val="20000"/>
            <a:lumOff val="80000"/>
          </a:schemeClr>
        </a:solidFill>
      </dgm:spPr>
      <dgm:t>
        <a:bodyPr/>
        <a:lstStyle/>
        <a:p>
          <a:r>
            <a:rPr lang="en-US" sz="2800" dirty="0" smtClean="0">
              <a:solidFill>
                <a:srgbClr val="FF0000"/>
              </a:solidFill>
              <a:latin typeface="Times New Roman" pitchFamily="18" charset="0"/>
              <a:cs typeface="Times New Roman" pitchFamily="18" charset="0"/>
            </a:rPr>
            <a:t>CÁC ĐỚI THIÊN NHIÊN</a:t>
          </a:r>
          <a:endParaRPr lang="en-US" sz="2800" dirty="0">
            <a:solidFill>
              <a:srgbClr val="FF0000"/>
            </a:solidFill>
            <a:latin typeface="Times New Roman" pitchFamily="18" charset="0"/>
            <a:cs typeface="Times New Roman" pitchFamily="18" charset="0"/>
          </a:endParaRPr>
        </a:p>
      </dgm:t>
    </dgm:pt>
    <dgm:pt modelId="{5A495A63-CAF7-4CEF-B69F-32CADDCC1729}">
      <dgm:prSet phldrT="[Text]" custT="1"/>
      <dgm:spPr>
        <a:solidFill>
          <a:schemeClr val="accent6">
            <a:lumMod val="40000"/>
            <a:lumOff val="60000"/>
          </a:schemeClr>
        </a:solidFill>
      </dgm:spPr>
      <dgm:t>
        <a:bodyPr/>
        <a:lstStyle/>
        <a:p>
          <a:r>
            <a:rPr lang="en-US" sz="3200" dirty="0" smtClean="0">
              <a:solidFill>
                <a:srgbClr val="FF0000"/>
              </a:solidFill>
              <a:latin typeface="Times New Roman" pitchFamily="18" charset="0"/>
              <a:cs typeface="Times New Roman" pitchFamily="18" charset="0"/>
            </a:rPr>
            <a:t>SÔNG NGÒI</a:t>
          </a:r>
          <a:endParaRPr lang="en-US" sz="3200" dirty="0">
            <a:solidFill>
              <a:srgbClr val="FF0000"/>
            </a:solidFill>
            <a:latin typeface="Times New Roman" pitchFamily="18" charset="0"/>
            <a:cs typeface="Times New Roman" pitchFamily="18" charset="0"/>
          </a:endParaRPr>
        </a:p>
      </dgm:t>
    </dgm:pt>
    <dgm:pt modelId="{B854EEF5-2D56-48F6-86CF-CA9F001DB37A}">
      <dgm:prSet phldrT="[Text]" custT="1"/>
      <dgm:spPr>
        <a:solidFill>
          <a:schemeClr val="accent6">
            <a:lumMod val="60000"/>
            <a:lumOff val="40000"/>
          </a:schemeClr>
        </a:solidFill>
      </dgm:spPr>
      <dgm:t>
        <a:bodyPr/>
        <a:lstStyle/>
        <a:p>
          <a:r>
            <a:rPr lang="en-US" sz="3200" dirty="0" smtClean="0">
              <a:solidFill>
                <a:schemeClr val="tx1"/>
              </a:solidFill>
              <a:latin typeface="Times New Roman" pitchFamily="18" charset="0"/>
              <a:cs typeface="Times New Roman" pitchFamily="18" charset="0"/>
            </a:rPr>
            <a:t>KHÍ HẬU</a:t>
          </a:r>
          <a:endParaRPr lang="en-US" sz="3200" dirty="0">
            <a:solidFill>
              <a:schemeClr val="tx1"/>
            </a:solidFill>
            <a:latin typeface="Times New Roman" pitchFamily="18" charset="0"/>
            <a:cs typeface="Times New Roman" pitchFamily="18" charset="0"/>
          </a:endParaRPr>
        </a:p>
      </dgm:t>
    </dgm:pt>
    <dgm:pt modelId="{9B382263-2B99-40E1-B2A4-A200C1005EDB}">
      <dgm:prSet custT="1"/>
      <dgm:spPr>
        <a:solidFill>
          <a:schemeClr val="accent6">
            <a:lumMod val="75000"/>
          </a:schemeClr>
        </a:solidFill>
      </dgm:spPr>
      <dgm:t>
        <a:bodyPr/>
        <a:lstStyle/>
        <a:p>
          <a:r>
            <a:rPr lang="en-US" sz="3200" dirty="0" smtClean="0">
              <a:solidFill>
                <a:schemeClr val="tx1"/>
              </a:solidFill>
              <a:latin typeface="Times New Roman" pitchFamily="18" charset="0"/>
              <a:cs typeface="Times New Roman" pitchFamily="18" charset="0"/>
            </a:rPr>
            <a:t>ĐỊA HÌNH</a:t>
          </a:r>
          <a:endParaRPr lang="en-US" sz="3200" dirty="0">
            <a:solidFill>
              <a:schemeClr val="tx1"/>
            </a:solidFill>
            <a:latin typeface="Times New Roman" pitchFamily="18" charset="0"/>
            <a:cs typeface="Times New Roman" pitchFamily="18" charset="0"/>
          </a:endParaRPr>
        </a:p>
      </dgm:t>
    </dgm:pt>
    <dgm:pt modelId="{6B483ED5-1619-4CB8-9EF6-10D62FB6346C}">
      <dgm:prSet phldrT="[Text]" custT="1"/>
      <dgm:spPr>
        <a:solidFill>
          <a:schemeClr val="accent6">
            <a:lumMod val="50000"/>
          </a:schemeClr>
        </a:solidFill>
      </dgm:spPr>
      <dgm:t>
        <a:bodyPr/>
        <a:lstStyle/>
        <a:p>
          <a:r>
            <a:rPr lang="en-US" sz="2800" dirty="0" smtClean="0">
              <a:solidFill>
                <a:schemeClr val="tx1"/>
              </a:solidFill>
              <a:latin typeface="Times New Roman" pitchFamily="18" charset="0"/>
              <a:cs typeface="Times New Roman" pitchFamily="18" charset="0"/>
            </a:rPr>
            <a:t>VỊ TRÍ ĐỊA LÝ, HÌNH DẠNG VÀ KÍCH THƯỚC LÃNH THỔ</a:t>
          </a:r>
          <a:endParaRPr lang="en-US" sz="2800" dirty="0">
            <a:solidFill>
              <a:schemeClr val="tx1"/>
            </a:solidFill>
            <a:latin typeface="Times New Roman" pitchFamily="18" charset="0"/>
            <a:cs typeface="Times New Roman" pitchFamily="18" charset="0"/>
          </a:endParaRPr>
        </a:p>
      </dgm:t>
    </dgm:pt>
    <dgm:pt modelId="{937474E2-12FB-4D67-8661-AAAC48A835D0}">
      <dgm:prSet phldrT="[Text]" custT="1"/>
      <dgm:spPr/>
      <dgm:t>
        <a:bodyPr/>
        <a:lstStyle/>
        <a:p>
          <a:r>
            <a:rPr lang="en-US" sz="3600" b="1" smtClean="0">
              <a:solidFill>
                <a:srgbClr val="FF0000"/>
              </a:solidFill>
              <a:latin typeface="Times New Roman" pitchFamily="18" charset="0"/>
              <a:cs typeface="Times New Roman" pitchFamily="18" charset="0"/>
            </a:rPr>
            <a:t>ĐỊA LÝ</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TỰ NHIÊN</a:t>
          </a:r>
          <a:endParaRPr lang="en-US" sz="3600" b="1">
            <a:solidFill>
              <a:srgbClr val="FF0000"/>
            </a:solidFill>
            <a:latin typeface="Times New Roman" pitchFamily="18" charset="0"/>
            <a:cs typeface="Times New Roman" pitchFamily="18" charset="0"/>
          </a:endParaRPr>
        </a:p>
      </dgm:t>
    </dgm:pt>
    <dgm:pt modelId="{6691F1D9-FD20-408E-BF13-3DE3B88D2931}" type="sibTrans" cxnId="{A7E89DF7-C0B4-43A4-AAB6-C184CDF6AD31}">
      <dgm:prSet/>
      <dgm:spPr/>
      <dgm:t>
        <a:bodyPr/>
        <a:lstStyle/>
        <a:p>
          <a:endParaRPr lang="en-US"/>
        </a:p>
      </dgm:t>
    </dgm:pt>
    <dgm:pt modelId="{0177E1E6-D5B5-4D3E-A52B-9956116C1536}" type="parTrans" cxnId="{A7E89DF7-C0B4-43A4-AAB6-C184CDF6AD31}">
      <dgm:prSet/>
      <dgm:spPr/>
      <dgm:t>
        <a:bodyPr/>
        <a:lstStyle/>
        <a:p>
          <a:endParaRPr lang="en-US"/>
        </a:p>
      </dgm:t>
    </dgm:pt>
    <dgm:pt modelId="{1CACF747-94C6-49B5-AC4E-4BD754FAF668}" type="sibTrans" cxnId="{C9E5A7D2-9F53-4E6E-917E-EF44D34007EB}">
      <dgm:prSet/>
      <dgm:spPr/>
      <dgm:t>
        <a:bodyPr/>
        <a:lstStyle/>
        <a:p>
          <a:endParaRPr lang="en-US"/>
        </a:p>
      </dgm:t>
    </dgm:pt>
    <dgm:pt modelId="{671615AB-CAAB-4391-A823-F659EF242BA9}" type="parTrans" cxnId="{C9E5A7D2-9F53-4E6E-917E-EF44D34007EB}">
      <dgm:prSet custT="1"/>
      <dgm:spPr>
        <a:ln>
          <a:solidFill>
            <a:srgbClr val="C00000"/>
          </a:solidFill>
        </a:ln>
      </dgm:spPr>
      <dgm:t>
        <a:bodyPr/>
        <a:lstStyle/>
        <a:p>
          <a:endParaRPr lang="en-US" sz="800">
            <a:solidFill>
              <a:schemeClr val="tx1"/>
            </a:solidFill>
            <a:latin typeface="Times New Roman" pitchFamily="18" charset="0"/>
            <a:cs typeface="Times New Roman" pitchFamily="18" charset="0"/>
          </a:endParaRPr>
        </a:p>
      </dgm:t>
    </dgm:pt>
    <dgm:pt modelId="{895658B0-24E0-43B3-83DC-7C10F891A44F}" type="sibTrans" cxnId="{3BB0D73F-8F5C-4C9F-A662-380D998084D1}">
      <dgm:prSet/>
      <dgm:spPr/>
      <dgm:t>
        <a:bodyPr/>
        <a:lstStyle/>
        <a:p>
          <a:endParaRPr lang="en-US"/>
        </a:p>
      </dgm:t>
    </dgm:pt>
    <dgm:pt modelId="{1810665D-7CCE-4000-AF42-D126E7DEBD9B}" type="parTrans" cxnId="{3BB0D73F-8F5C-4C9F-A662-380D998084D1}">
      <dgm:prSet custT="1"/>
      <dgm:spPr>
        <a:ln>
          <a:solidFill>
            <a:srgbClr val="C00000"/>
          </a:solidFill>
        </a:ln>
      </dgm:spPr>
      <dgm:t>
        <a:bodyPr/>
        <a:lstStyle/>
        <a:p>
          <a:endParaRPr lang="en-US" sz="400">
            <a:solidFill>
              <a:schemeClr val="tx1"/>
            </a:solidFill>
            <a:latin typeface="Times New Roman" pitchFamily="18" charset="0"/>
            <a:cs typeface="Times New Roman" pitchFamily="18" charset="0"/>
          </a:endParaRPr>
        </a:p>
      </dgm:t>
    </dgm:pt>
    <dgm:pt modelId="{84C42B66-A142-4673-BBF8-EED778C29195}" type="sibTrans" cxnId="{3425EF60-9AB1-45C7-A09E-FAFC39EA9147}">
      <dgm:prSet/>
      <dgm:spPr/>
      <dgm:t>
        <a:bodyPr/>
        <a:lstStyle/>
        <a:p>
          <a:endParaRPr lang="en-US"/>
        </a:p>
      </dgm:t>
    </dgm:pt>
    <dgm:pt modelId="{7A46AD3B-C106-49F0-81B7-A40E8CA21D52}" type="parTrans" cxnId="{3425EF60-9AB1-45C7-A09E-FAFC39EA9147}">
      <dgm:prSet custT="1"/>
      <dgm:spPr>
        <a:ln>
          <a:solidFill>
            <a:srgbClr val="C00000"/>
          </a:solidFill>
        </a:ln>
      </dgm:spPr>
      <dgm:t>
        <a:bodyPr/>
        <a:lstStyle/>
        <a:p>
          <a:endParaRPr lang="en-US" sz="400">
            <a:solidFill>
              <a:schemeClr val="tx1"/>
            </a:solidFill>
            <a:latin typeface="Times New Roman" pitchFamily="18" charset="0"/>
            <a:cs typeface="Times New Roman" pitchFamily="18" charset="0"/>
          </a:endParaRPr>
        </a:p>
      </dgm:t>
    </dgm:pt>
    <dgm:pt modelId="{866444C9-AEBD-4EFC-8E76-A1F8AEF22A10}" type="sibTrans" cxnId="{1901F2A4-37AD-4FBA-874B-0C767F00DDA5}">
      <dgm:prSet/>
      <dgm:spPr/>
      <dgm:t>
        <a:bodyPr/>
        <a:lstStyle/>
        <a:p>
          <a:endParaRPr lang="en-US"/>
        </a:p>
      </dgm:t>
    </dgm:pt>
    <dgm:pt modelId="{F6B1964E-179A-44E9-B379-133F3324034F}" type="parTrans" cxnId="{1901F2A4-37AD-4FBA-874B-0C767F00DDA5}">
      <dgm:prSet custT="1"/>
      <dgm:spPr>
        <a:ln>
          <a:solidFill>
            <a:srgbClr val="C00000"/>
          </a:solidFill>
        </a:ln>
      </dgm:spPr>
      <dgm:t>
        <a:bodyPr/>
        <a:lstStyle/>
        <a:p>
          <a:endParaRPr lang="en-US" sz="400">
            <a:solidFill>
              <a:schemeClr val="tx1"/>
            </a:solidFill>
            <a:latin typeface="Times New Roman" pitchFamily="18" charset="0"/>
            <a:cs typeface="Times New Roman" pitchFamily="18" charset="0"/>
          </a:endParaRPr>
        </a:p>
      </dgm:t>
    </dgm:pt>
    <dgm:pt modelId="{1DEBF89C-2A91-46D8-8E24-97E4E6EE5795}" type="sibTrans" cxnId="{073963F8-2FDD-49A8-AF31-C02E76370CAE}">
      <dgm:prSet/>
      <dgm:spPr/>
      <dgm:t>
        <a:bodyPr/>
        <a:lstStyle/>
        <a:p>
          <a:endParaRPr lang="en-US"/>
        </a:p>
      </dgm:t>
    </dgm:pt>
    <dgm:pt modelId="{10032614-6168-4240-BC4D-24541C2E43E2}" type="parTrans" cxnId="{073963F8-2FDD-49A8-AF31-C02E76370CAE}">
      <dgm:prSet custT="1"/>
      <dgm:spPr>
        <a:ln>
          <a:solidFill>
            <a:srgbClr val="C00000"/>
          </a:solidFill>
        </a:ln>
      </dgm:spPr>
      <dgm:t>
        <a:bodyPr/>
        <a:lstStyle/>
        <a:p>
          <a:endParaRPr lang="en-US" sz="800">
            <a:solidFill>
              <a:schemeClr val="tx1"/>
            </a:solidFill>
            <a:latin typeface="Times New Roman" pitchFamily="18" charset="0"/>
            <a:cs typeface="Times New Roman" pitchFamily="18" charset="0"/>
          </a:endParaRPr>
        </a:p>
      </dgm:t>
    </dgm:pt>
    <dgm:pt modelId="{0D9CDD4B-FEB8-4FF1-BDEA-7E9D7FFD46CB}" type="pres">
      <dgm:prSet presAssocID="{16482A92-8FC8-4402-9FE2-596186546129}" presName="diagram" presStyleCnt="0">
        <dgm:presLayoutVars>
          <dgm:chPref val="1"/>
          <dgm:dir/>
          <dgm:animOne val="branch"/>
          <dgm:animLvl val="lvl"/>
          <dgm:resizeHandles val="exact"/>
        </dgm:presLayoutVars>
      </dgm:prSet>
      <dgm:spPr/>
      <dgm:t>
        <a:bodyPr/>
        <a:lstStyle/>
        <a:p>
          <a:endParaRPr lang="en-US"/>
        </a:p>
      </dgm:t>
    </dgm:pt>
    <dgm:pt modelId="{E6E3DBDB-F965-4120-94FF-758AC2486138}" type="pres">
      <dgm:prSet presAssocID="{937474E2-12FB-4D67-8661-AAAC48A835D0}" presName="root1" presStyleCnt="0"/>
      <dgm:spPr/>
    </dgm:pt>
    <dgm:pt modelId="{9CA0FD92-02FC-4349-963E-85DB2EC59B87}" type="pres">
      <dgm:prSet presAssocID="{937474E2-12FB-4D67-8661-AAAC48A835D0}" presName="LevelOneTextNode" presStyleLbl="node0" presStyleIdx="0" presStyleCnt="1" custScaleX="125386" custScaleY="243018" custLinFactNeighborX="-493" custLinFactNeighborY="-3714">
        <dgm:presLayoutVars>
          <dgm:chPref val="3"/>
        </dgm:presLayoutVars>
      </dgm:prSet>
      <dgm:spPr/>
      <dgm:t>
        <a:bodyPr/>
        <a:lstStyle/>
        <a:p>
          <a:endParaRPr lang="en-US"/>
        </a:p>
      </dgm:t>
    </dgm:pt>
    <dgm:pt modelId="{51CCF0B4-FDB8-4F19-81B2-20D4C78AF997}" type="pres">
      <dgm:prSet presAssocID="{937474E2-12FB-4D67-8661-AAAC48A835D0}" presName="level2hierChild" presStyleCnt="0"/>
      <dgm:spPr/>
    </dgm:pt>
    <dgm:pt modelId="{44E51D0D-4143-4987-92D9-F3FF1D9631D0}" type="pres">
      <dgm:prSet presAssocID="{10032614-6168-4240-BC4D-24541C2E43E2}" presName="conn2-1" presStyleLbl="parChTrans1D2" presStyleIdx="0" presStyleCnt="5"/>
      <dgm:spPr/>
      <dgm:t>
        <a:bodyPr/>
        <a:lstStyle/>
        <a:p>
          <a:endParaRPr lang="en-US"/>
        </a:p>
      </dgm:t>
    </dgm:pt>
    <dgm:pt modelId="{BEED2B60-E076-4B8B-ADA4-656E2EA73FDC}" type="pres">
      <dgm:prSet presAssocID="{10032614-6168-4240-BC4D-24541C2E43E2}" presName="connTx" presStyleLbl="parChTrans1D2" presStyleIdx="0" presStyleCnt="5"/>
      <dgm:spPr/>
      <dgm:t>
        <a:bodyPr/>
        <a:lstStyle/>
        <a:p>
          <a:endParaRPr lang="en-US"/>
        </a:p>
      </dgm:t>
    </dgm:pt>
    <dgm:pt modelId="{4ABF9694-FD49-4F69-99DE-4D76507806D6}" type="pres">
      <dgm:prSet presAssocID="{6B483ED5-1619-4CB8-9EF6-10D62FB6346C}" presName="root2" presStyleCnt="0"/>
      <dgm:spPr/>
    </dgm:pt>
    <dgm:pt modelId="{FED3FBE0-54EC-4F54-8408-FF18D2E1CE3E}" type="pres">
      <dgm:prSet presAssocID="{6B483ED5-1619-4CB8-9EF6-10D62FB6346C}" presName="LevelTwoTextNode" presStyleLbl="node2" presStyleIdx="0" presStyleCnt="5" custScaleX="260978">
        <dgm:presLayoutVars>
          <dgm:chPref val="3"/>
        </dgm:presLayoutVars>
      </dgm:prSet>
      <dgm:spPr/>
      <dgm:t>
        <a:bodyPr/>
        <a:lstStyle/>
        <a:p>
          <a:endParaRPr lang="en-US"/>
        </a:p>
      </dgm:t>
    </dgm:pt>
    <dgm:pt modelId="{B3B9FD6F-72A9-433A-B067-08332DBD1DD7}" type="pres">
      <dgm:prSet presAssocID="{6B483ED5-1619-4CB8-9EF6-10D62FB6346C}" presName="level3hierChild" presStyleCnt="0"/>
      <dgm:spPr/>
    </dgm:pt>
    <dgm:pt modelId="{14270C01-DF9B-4E2A-B092-EC895B46B501}" type="pres">
      <dgm:prSet presAssocID="{F6B1964E-179A-44E9-B379-133F3324034F}" presName="conn2-1" presStyleLbl="parChTrans1D2" presStyleIdx="1" presStyleCnt="5"/>
      <dgm:spPr/>
      <dgm:t>
        <a:bodyPr/>
        <a:lstStyle/>
        <a:p>
          <a:endParaRPr lang="en-US"/>
        </a:p>
      </dgm:t>
    </dgm:pt>
    <dgm:pt modelId="{F433F422-3ABC-48B2-B2CF-A136BF9D647E}" type="pres">
      <dgm:prSet presAssocID="{F6B1964E-179A-44E9-B379-133F3324034F}" presName="connTx" presStyleLbl="parChTrans1D2" presStyleIdx="1" presStyleCnt="5"/>
      <dgm:spPr/>
      <dgm:t>
        <a:bodyPr/>
        <a:lstStyle/>
        <a:p>
          <a:endParaRPr lang="en-US"/>
        </a:p>
      </dgm:t>
    </dgm:pt>
    <dgm:pt modelId="{3E23FB0F-2D1B-4F07-BC41-BE07B1B0CB0C}" type="pres">
      <dgm:prSet presAssocID="{9B382263-2B99-40E1-B2A4-A200C1005EDB}" presName="root2" presStyleCnt="0"/>
      <dgm:spPr/>
    </dgm:pt>
    <dgm:pt modelId="{76318A44-DB6D-402F-B3F3-7BC02B297368}" type="pres">
      <dgm:prSet presAssocID="{9B382263-2B99-40E1-B2A4-A200C1005EDB}" presName="LevelTwoTextNode" presStyleLbl="node2" presStyleIdx="1" presStyleCnt="5" custScaleX="260978">
        <dgm:presLayoutVars>
          <dgm:chPref val="3"/>
        </dgm:presLayoutVars>
      </dgm:prSet>
      <dgm:spPr/>
      <dgm:t>
        <a:bodyPr/>
        <a:lstStyle/>
        <a:p>
          <a:endParaRPr lang="en-US"/>
        </a:p>
      </dgm:t>
    </dgm:pt>
    <dgm:pt modelId="{D1FC6032-019F-4525-A80B-267B8A4DE09E}" type="pres">
      <dgm:prSet presAssocID="{9B382263-2B99-40E1-B2A4-A200C1005EDB}" presName="level3hierChild" presStyleCnt="0"/>
      <dgm:spPr/>
    </dgm:pt>
    <dgm:pt modelId="{6599B323-1C00-4FCA-8EA4-E4D09AE6B5CB}" type="pres">
      <dgm:prSet presAssocID="{7A46AD3B-C106-49F0-81B7-A40E8CA21D52}" presName="conn2-1" presStyleLbl="parChTrans1D2" presStyleIdx="2" presStyleCnt="5"/>
      <dgm:spPr/>
      <dgm:t>
        <a:bodyPr/>
        <a:lstStyle/>
        <a:p>
          <a:endParaRPr lang="en-US"/>
        </a:p>
      </dgm:t>
    </dgm:pt>
    <dgm:pt modelId="{88FCDF66-D8F5-44E9-B502-BFD927DF2243}" type="pres">
      <dgm:prSet presAssocID="{7A46AD3B-C106-49F0-81B7-A40E8CA21D52}" presName="connTx" presStyleLbl="parChTrans1D2" presStyleIdx="2" presStyleCnt="5"/>
      <dgm:spPr/>
      <dgm:t>
        <a:bodyPr/>
        <a:lstStyle/>
        <a:p>
          <a:endParaRPr lang="en-US"/>
        </a:p>
      </dgm:t>
    </dgm:pt>
    <dgm:pt modelId="{53E777A2-7C98-4756-9960-40CC48EC6731}" type="pres">
      <dgm:prSet presAssocID="{B854EEF5-2D56-48F6-86CF-CA9F001DB37A}" presName="root2" presStyleCnt="0"/>
      <dgm:spPr/>
    </dgm:pt>
    <dgm:pt modelId="{DC94C600-A6FD-40C4-BC77-D0142D33A229}" type="pres">
      <dgm:prSet presAssocID="{B854EEF5-2D56-48F6-86CF-CA9F001DB37A}" presName="LevelTwoTextNode" presStyleLbl="node2" presStyleIdx="2" presStyleCnt="5" custScaleX="260978">
        <dgm:presLayoutVars>
          <dgm:chPref val="3"/>
        </dgm:presLayoutVars>
      </dgm:prSet>
      <dgm:spPr/>
      <dgm:t>
        <a:bodyPr/>
        <a:lstStyle/>
        <a:p>
          <a:endParaRPr lang="en-US"/>
        </a:p>
      </dgm:t>
    </dgm:pt>
    <dgm:pt modelId="{E0B2B5EF-87D9-44CF-9F57-C84BAABE3666}" type="pres">
      <dgm:prSet presAssocID="{B854EEF5-2D56-48F6-86CF-CA9F001DB37A}" presName="level3hierChild" presStyleCnt="0"/>
      <dgm:spPr/>
    </dgm:pt>
    <dgm:pt modelId="{2D175EA7-19CB-4D73-B4EB-BBD4C6FCEA8E}" type="pres">
      <dgm:prSet presAssocID="{1810665D-7CCE-4000-AF42-D126E7DEBD9B}" presName="conn2-1" presStyleLbl="parChTrans1D2" presStyleIdx="3" presStyleCnt="5"/>
      <dgm:spPr/>
      <dgm:t>
        <a:bodyPr/>
        <a:lstStyle/>
        <a:p>
          <a:endParaRPr lang="en-US"/>
        </a:p>
      </dgm:t>
    </dgm:pt>
    <dgm:pt modelId="{DD7A6A3A-015F-4921-9E15-D9ECDDF208D7}" type="pres">
      <dgm:prSet presAssocID="{1810665D-7CCE-4000-AF42-D126E7DEBD9B}" presName="connTx" presStyleLbl="parChTrans1D2" presStyleIdx="3" presStyleCnt="5"/>
      <dgm:spPr/>
      <dgm:t>
        <a:bodyPr/>
        <a:lstStyle/>
        <a:p>
          <a:endParaRPr lang="en-US"/>
        </a:p>
      </dgm:t>
    </dgm:pt>
    <dgm:pt modelId="{50295782-27D7-480B-B0E6-2E79FBA240B3}" type="pres">
      <dgm:prSet presAssocID="{5A495A63-CAF7-4CEF-B69F-32CADDCC1729}" presName="root2" presStyleCnt="0"/>
      <dgm:spPr/>
    </dgm:pt>
    <dgm:pt modelId="{DFC87FBC-818B-4FA6-8940-C9461074F4D2}" type="pres">
      <dgm:prSet presAssocID="{5A495A63-CAF7-4CEF-B69F-32CADDCC1729}" presName="LevelTwoTextNode" presStyleLbl="node2" presStyleIdx="3" presStyleCnt="5" custScaleX="260978">
        <dgm:presLayoutVars>
          <dgm:chPref val="3"/>
        </dgm:presLayoutVars>
      </dgm:prSet>
      <dgm:spPr/>
      <dgm:t>
        <a:bodyPr/>
        <a:lstStyle/>
        <a:p>
          <a:endParaRPr lang="en-US"/>
        </a:p>
      </dgm:t>
    </dgm:pt>
    <dgm:pt modelId="{4171C951-085F-47ED-90A0-10F1F76DB692}" type="pres">
      <dgm:prSet presAssocID="{5A495A63-CAF7-4CEF-B69F-32CADDCC1729}" presName="level3hierChild" presStyleCnt="0"/>
      <dgm:spPr/>
    </dgm:pt>
    <dgm:pt modelId="{D426A0C6-1820-412A-848C-3D99DCF15364}" type="pres">
      <dgm:prSet presAssocID="{671615AB-CAAB-4391-A823-F659EF242BA9}" presName="conn2-1" presStyleLbl="parChTrans1D2" presStyleIdx="4" presStyleCnt="5"/>
      <dgm:spPr/>
      <dgm:t>
        <a:bodyPr/>
        <a:lstStyle/>
        <a:p>
          <a:endParaRPr lang="en-US"/>
        </a:p>
      </dgm:t>
    </dgm:pt>
    <dgm:pt modelId="{E55F2492-F3BD-4F43-87B5-484E496EFC36}" type="pres">
      <dgm:prSet presAssocID="{671615AB-CAAB-4391-A823-F659EF242BA9}" presName="connTx" presStyleLbl="parChTrans1D2" presStyleIdx="4" presStyleCnt="5"/>
      <dgm:spPr/>
      <dgm:t>
        <a:bodyPr/>
        <a:lstStyle/>
        <a:p>
          <a:endParaRPr lang="en-US"/>
        </a:p>
      </dgm:t>
    </dgm:pt>
    <dgm:pt modelId="{23D0840B-43C2-4CB3-B8A6-48A1865663DB}" type="pres">
      <dgm:prSet presAssocID="{FB146C74-2BCF-4632-8762-40EBE087A935}" presName="root2" presStyleCnt="0"/>
      <dgm:spPr/>
    </dgm:pt>
    <dgm:pt modelId="{17129FAA-BB68-4F4C-BB5B-8FC338CE136B}" type="pres">
      <dgm:prSet presAssocID="{FB146C74-2BCF-4632-8762-40EBE087A935}" presName="LevelTwoTextNode" presStyleLbl="node2" presStyleIdx="4" presStyleCnt="5" custScaleX="260978">
        <dgm:presLayoutVars>
          <dgm:chPref val="3"/>
        </dgm:presLayoutVars>
      </dgm:prSet>
      <dgm:spPr/>
      <dgm:t>
        <a:bodyPr/>
        <a:lstStyle/>
        <a:p>
          <a:endParaRPr lang="en-US"/>
        </a:p>
      </dgm:t>
    </dgm:pt>
    <dgm:pt modelId="{7EEDAA93-8396-4475-B3AE-37CB9354DC4D}" type="pres">
      <dgm:prSet presAssocID="{FB146C74-2BCF-4632-8762-40EBE087A935}" presName="level3hierChild" presStyleCnt="0"/>
      <dgm:spPr/>
    </dgm:pt>
  </dgm:ptLst>
  <dgm:cxnLst>
    <dgm:cxn modelId="{8535FB0C-ED77-47D7-9B57-DB0FADE0DCB9}" type="presOf" srcId="{F6B1964E-179A-44E9-B379-133F3324034F}" destId="{14270C01-DF9B-4E2A-B092-EC895B46B501}" srcOrd="0" destOrd="0" presId="urn:microsoft.com/office/officeart/2005/8/layout/hierarchy2"/>
    <dgm:cxn modelId="{3425EF60-9AB1-45C7-A09E-FAFC39EA9147}" srcId="{937474E2-12FB-4D67-8661-AAAC48A835D0}" destId="{B854EEF5-2D56-48F6-86CF-CA9F001DB37A}" srcOrd="2" destOrd="0" parTransId="{7A46AD3B-C106-49F0-81B7-A40E8CA21D52}" sibTransId="{84C42B66-A142-4673-BBF8-EED778C29195}"/>
    <dgm:cxn modelId="{E694969C-AC4B-49F3-B6DC-30EFE318158F}" type="presOf" srcId="{6B483ED5-1619-4CB8-9EF6-10D62FB6346C}" destId="{FED3FBE0-54EC-4F54-8408-FF18D2E1CE3E}" srcOrd="0" destOrd="0" presId="urn:microsoft.com/office/officeart/2005/8/layout/hierarchy2"/>
    <dgm:cxn modelId="{7D1C124B-D685-422A-8989-766B99BBCC2A}" type="presOf" srcId="{10032614-6168-4240-BC4D-24541C2E43E2}" destId="{BEED2B60-E076-4B8B-ADA4-656E2EA73FDC}" srcOrd="1" destOrd="0" presId="urn:microsoft.com/office/officeart/2005/8/layout/hierarchy2"/>
    <dgm:cxn modelId="{5002FE8F-C712-43D9-80E1-F81D536B9C61}" type="presOf" srcId="{1810665D-7CCE-4000-AF42-D126E7DEBD9B}" destId="{DD7A6A3A-015F-4921-9E15-D9ECDDF208D7}" srcOrd="1" destOrd="0" presId="urn:microsoft.com/office/officeart/2005/8/layout/hierarchy2"/>
    <dgm:cxn modelId="{1901F2A4-37AD-4FBA-874B-0C767F00DDA5}" srcId="{937474E2-12FB-4D67-8661-AAAC48A835D0}" destId="{9B382263-2B99-40E1-B2A4-A200C1005EDB}" srcOrd="1" destOrd="0" parTransId="{F6B1964E-179A-44E9-B379-133F3324034F}" sibTransId="{866444C9-AEBD-4EFC-8E76-A1F8AEF22A10}"/>
    <dgm:cxn modelId="{073963F8-2FDD-49A8-AF31-C02E76370CAE}" srcId="{937474E2-12FB-4D67-8661-AAAC48A835D0}" destId="{6B483ED5-1619-4CB8-9EF6-10D62FB6346C}" srcOrd="0" destOrd="0" parTransId="{10032614-6168-4240-BC4D-24541C2E43E2}" sibTransId="{1DEBF89C-2A91-46D8-8E24-97E4E6EE5795}"/>
    <dgm:cxn modelId="{2AD068BB-6534-4F9C-824E-729255BC28DD}" type="presOf" srcId="{7A46AD3B-C106-49F0-81B7-A40E8CA21D52}" destId="{6599B323-1C00-4FCA-8EA4-E4D09AE6B5CB}" srcOrd="0" destOrd="0" presId="urn:microsoft.com/office/officeart/2005/8/layout/hierarchy2"/>
    <dgm:cxn modelId="{3BB0D73F-8F5C-4C9F-A662-380D998084D1}" srcId="{937474E2-12FB-4D67-8661-AAAC48A835D0}" destId="{5A495A63-CAF7-4CEF-B69F-32CADDCC1729}" srcOrd="3" destOrd="0" parTransId="{1810665D-7CCE-4000-AF42-D126E7DEBD9B}" sibTransId="{895658B0-24E0-43B3-83DC-7C10F891A44F}"/>
    <dgm:cxn modelId="{A7E89DF7-C0B4-43A4-AAB6-C184CDF6AD31}" srcId="{16482A92-8FC8-4402-9FE2-596186546129}" destId="{937474E2-12FB-4D67-8661-AAAC48A835D0}" srcOrd="0" destOrd="0" parTransId="{0177E1E6-D5B5-4D3E-A52B-9956116C1536}" sibTransId="{6691F1D9-FD20-408E-BF13-3DE3B88D2931}"/>
    <dgm:cxn modelId="{6C8459DC-4E9C-4159-A66F-BA847DA8359D}" type="presOf" srcId="{10032614-6168-4240-BC4D-24541C2E43E2}" destId="{44E51D0D-4143-4987-92D9-F3FF1D9631D0}" srcOrd="0" destOrd="0" presId="urn:microsoft.com/office/officeart/2005/8/layout/hierarchy2"/>
    <dgm:cxn modelId="{BFDA2860-B021-4D12-9AE9-86ADB3031908}" type="presOf" srcId="{937474E2-12FB-4D67-8661-AAAC48A835D0}" destId="{9CA0FD92-02FC-4349-963E-85DB2EC59B87}" srcOrd="0" destOrd="0" presId="urn:microsoft.com/office/officeart/2005/8/layout/hierarchy2"/>
    <dgm:cxn modelId="{445CB9ED-F68A-4953-8CA6-3FC1F1BB101E}" type="presOf" srcId="{9B382263-2B99-40E1-B2A4-A200C1005EDB}" destId="{76318A44-DB6D-402F-B3F3-7BC02B297368}" srcOrd="0" destOrd="0" presId="urn:microsoft.com/office/officeart/2005/8/layout/hierarchy2"/>
    <dgm:cxn modelId="{C6D06C86-1357-4E9E-AE91-D43A4A31D637}" type="presOf" srcId="{5A495A63-CAF7-4CEF-B69F-32CADDCC1729}" destId="{DFC87FBC-818B-4FA6-8940-C9461074F4D2}" srcOrd="0" destOrd="0" presId="urn:microsoft.com/office/officeart/2005/8/layout/hierarchy2"/>
    <dgm:cxn modelId="{43A51C0E-804C-4B4B-9D76-1139992E076E}" type="presOf" srcId="{FB146C74-2BCF-4632-8762-40EBE087A935}" destId="{17129FAA-BB68-4F4C-BB5B-8FC338CE136B}" srcOrd="0" destOrd="0" presId="urn:microsoft.com/office/officeart/2005/8/layout/hierarchy2"/>
    <dgm:cxn modelId="{ED43FC80-0E5D-49C8-9B3D-8ADA405E0F63}" type="presOf" srcId="{671615AB-CAAB-4391-A823-F659EF242BA9}" destId="{E55F2492-F3BD-4F43-87B5-484E496EFC36}" srcOrd="1" destOrd="0" presId="urn:microsoft.com/office/officeart/2005/8/layout/hierarchy2"/>
    <dgm:cxn modelId="{9D61C747-2885-4178-81FB-9090F36384A7}" type="presOf" srcId="{16482A92-8FC8-4402-9FE2-596186546129}" destId="{0D9CDD4B-FEB8-4FF1-BDEA-7E9D7FFD46CB}" srcOrd="0" destOrd="0" presId="urn:microsoft.com/office/officeart/2005/8/layout/hierarchy2"/>
    <dgm:cxn modelId="{2CA273F4-B256-4011-AFA6-FB1F14522DB4}" type="presOf" srcId="{7A46AD3B-C106-49F0-81B7-A40E8CA21D52}" destId="{88FCDF66-D8F5-44E9-B502-BFD927DF2243}" srcOrd="1" destOrd="0" presId="urn:microsoft.com/office/officeart/2005/8/layout/hierarchy2"/>
    <dgm:cxn modelId="{FA59DF83-05A7-4C85-B450-9EAFC5CA01D3}" type="presOf" srcId="{F6B1964E-179A-44E9-B379-133F3324034F}" destId="{F433F422-3ABC-48B2-B2CF-A136BF9D647E}" srcOrd="1" destOrd="0" presId="urn:microsoft.com/office/officeart/2005/8/layout/hierarchy2"/>
    <dgm:cxn modelId="{8A689FB1-BA4E-4D6D-9073-CAE5DBF4B392}" type="presOf" srcId="{1810665D-7CCE-4000-AF42-D126E7DEBD9B}" destId="{2D175EA7-19CB-4D73-B4EB-BBD4C6FCEA8E}" srcOrd="0" destOrd="0" presId="urn:microsoft.com/office/officeart/2005/8/layout/hierarchy2"/>
    <dgm:cxn modelId="{629C24B1-37E6-467E-A859-C7CCEC30E554}" type="presOf" srcId="{B854EEF5-2D56-48F6-86CF-CA9F001DB37A}" destId="{DC94C600-A6FD-40C4-BC77-D0142D33A229}" srcOrd="0" destOrd="0" presId="urn:microsoft.com/office/officeart/2005/8/layout/hierarchy2"/>
    <dgm:cxn modelId="{177DA27E-60C6-40A3-8309-110B0C02E3C6}" type="presOf" srcId="{671615AB-CAAB-4391-A823-F659EF242BA9}" destId="{D426A0C6-1820-412A-848C-3D99DCF15364}" srcOrd="0" destOrd="0" presId="urn:microsoft.com/office/officeart/2005/8/layout/hierarchy2"/>
    <dgm:cxn modelId="{C9E5A7D2-9F53-4E6E-917E-EF44D34007EB}" srcId="{937474E2-12FB-4D67-8661-AAAC48A835D0}" destId="{FB146C74-2BCF-4632-8762-40EBE087A935}" srcOrd="4" destOrd="0" parTransId="{671615AB-CAAB-4391-A823-F659EF242BA9}" sibTransId="{1CACF747-94C6-49B5-AC4E-4BD754FAF668}"/>
    <dgm:cxn modelId="{418A32AA-FB9C-4A16-9FFE-DEECF3E9C321}" type="presParOf" srcId="{0D9CDD4B-FEB8-4FF1-BDEA-7E9D7FFD46CB}" destId="{E6E3DBDB-F965-4120-94FF-758AC2486138}" srcOrd="0" destOrd="0" presId="urn:microsoft.com/office/officeart/2005/8/layout/hierarchy2"/>
    <dgm:cxn modelId="{E9040517-F67A-4656-AAC8-C08BBCE837A1}" type="presParOf" srcId="{E6E3DBDB-F965-4120-94FF-758AC2486138}" destId="{9CA0FD92-02FC-4349-963E-85DB2EC59B87}" srcOrd="0" destOrd="0" presId="urn:microsoft.com/office/officeart/2005/8/layout/hierarchy2"/>
    <dgm:cxn modelId="{BEADE918-2217-4890-B97C-6F04D7EF5737}" type="presParOf" srcId="{E6E3DBDB-F965-4120-94FF-758AC2486138}" destId="{51CCF0B4-FDB8-4F19-81B2-20D4C78AF997}" srcOrd="1" destOrd="0" presId="urn:microsoft.com/office/officeart/2005/8/layout/hierarchy2"/>
    <dgm:cxn modelId="{99F8C6FC-224A-49B5-9B88-1C2ADE9F577B}" type="presParOf" srcId="{51CCF0B4-FDB8-4F19-81B2-20D4C78AF997}" destId="{44E51D0D-4143-4987-92D9-F3FF1D9631D0}" srcOrd="0" destOrd="0" presId="urn:microsoft.com/office/officeart/2005/8/layout/hierarchy2"/>
    <dgm:cxn modelId="{3FDB3136-9005-44E9-82E6-DBC42318A8B6}" type="presParOf" srcId="{44E51D0D-4143-4987-92D9-F3FF1D9631D0}" destId="{BEED2B60-E076-4B8B-ADA4-656E2EA73FDC}" srcOrd="0" destOrd="0" presId="urn:microsoft.com/office/officeart/2005/8/layout/hierarchy2"/>
    <dgm:cxn modelId="{CCF7B082-9B64-48AA-B1E8-E9D9D5B577BE}" type="presParOf" srcId="{51CCF0B4-FDB8-4F19-81B2-20D4C78AF997}" destId="{4ABF9694-FD49-4F69-99DE-4D76507806D6}" srcOrd="1" destOrd="0" presId="urn:microsoft.com/office/officeart/2005/8/layout/hierarchy2"/>
    <dgm:cxn modelId="{23939031-1B50-4B5E-9478-4F8B25EB3EB8}" type="presParOf" srcId="{4ABF9694-FD49-4F69-99DE-4D76507806D6}" destId="{FED3FBE0-54EC-4F54-8408-FF18D2E1CE3E}" srcOrd="0" destOrd="0" presId="urn:microsoft.com/office/officeart/2005/8/layout/hierarchy2"/>
    <dgm:cxn modelId="{4438776E-A68B-4878-92C8-155E9A466673}" type="presParOf" srcId="{4ABF9694-FD49-4F69-99DE-4D76507806D6}" destId="{B3B9FD6F-72A9-433A-B067-08332DBD1DD7}" srcOrd="1" destOrd="0" presId="urn:microsoft.com/office/officeart/2005/8/layout/hierarchy2"/>
    <dgm:cxn modelId="{1C3F22EA-4384-47F8-AFF8-62EFCAA2965E}" type="presParOf" srcId="{51CCF0B4-FDB8-4F19-81B2-20D4C78AF997}" destId="{14270C01-DF9B-4E2A-B092-EC895B46B501}" srcOrd="2" destOrd="0" presId="urn:microsoft.com/office/officeart/2005/8/layout/hierarchy2"/>
    <dgm:cxn modelId="{34599D4B-2135-44EC-AB26-BF64F9478094}" type="presParOf" srcId="{14270C01-DF9B-4E2A-B092-EC895B46B501}" destId="{F433F422-3ABC-48B2-B2CF-A136BF9D647E}" srcOrd="0" destOrd="0" presId="urn:microsoft.com/office/officeart/2005/8/layout/hierarchy2"/>
    <dgm:cxn modelId="{704FF704-55D2-4468-8C7D-EB27A3D0975B}" type="presParOf" srcId="{51CCF0B4-FDB8-4F19-81B2-20D4C78AF997}" destId="{3E23FB0F-2D1B-4F07-BC41-BE07B1B0CB0C}" srcOrd="3" destOrd="0" presId="urn:microsoft.com/office/officeart/2005/8/layout/hierarchy2"/>
    <dgm:cxn modelId="{5621BAE6-58BE-4DBF-A04D-181789BD4BC2}" type="presParOf" srcId="{3E23FB0F-2D1B-4F07-BC41-BE07B1B0CB0C}" destId="{76318A44-DB6D-402F-B3F3-7BC02B297368}" srcOrd="0" destOrd="0" presId="urn:microsoft.com/office/officeart/2005/8/layout/hierarchy2"/>
    <dgm:cxn modelId="{8824A564-36ED-4923-8E9E-F26AAD553EC2}" type="presParOf" srcId="{3E23FB0F-2D1B-4F07-BC41-BE07B1B0CB0C}" destId="{D1FC6032-019F-4525-A80B-267B8A4DE09E}" srcOrd="1" destOrd="0" presId="urn:microsoft.com/office/officeart/2005/8/layout/hierarchy2"/>
    <dgm:cxn modelId="{E270CA86-ACF5-4C6E-A36E-7B2A8295B8CF}" type="presParOf" srcId="{51CCF0B4-FDB8-4F19-81B2-20D4C78AF997}" destId="{6599B323-1C00-4FCA-8EA4-E4D09AE6B5CB}" srcOrd="4" destOrd="0" presId="urn:microsoft.com/office/officeart/2005/8/layout/hierarchy2"/>
    <dgm:cxn modelId="{2C6B51A6-9512-4811-B727-4BD5464A132F}" type="presParOf" srcId="{6599B323-1C00-4FCA-8EA4-E4D09AE6B5CB}" destId="{88FCDF66-D8F5-44E9-B502-BFD927DF2243}" srcOrd="0" destOrd="0" presId="urn:microsoft.com/office/officeart/2005/8/layout/hierarchy2"/>
    <dgm:cxn modelId="{C7F58748-9456-47EC-9B73-C1E03124A2CD}" type="presParOf" srcId="{51CCF0B4-FDB8-4F19-81B2-20D4C78AF997}" destId="{53E777A2-7C98-4756-9960-40CC48EC6731}" srcOrd="5" destOrd="0" presId="urn:microsoft.com/office/officeart/2005/8/layout/hierarchy2"/>
    <dgm:cxn modelId="{EA4915CD-229B-48D0-BF84-2B7D44CFD264}" type="presParOf" srcId="{53E777A2-7C98-4756-9960-40CC48EC6731}" destId="{DC94C600-A6FD-40C4-BC77-D0142D33A229}" srcOrd="0" destOrd="0" presId="urn:microsoft.com/office/officeart/2005/8/layout/hierarchy2"/>
    <dgm:cxn modelId="{6BE83A53-04B3-4963-B351-0977788B4986}" type="presParOf" srcId="{53E777A2-7C98-4756-9960-40CC48EC6731}" destId="{E0B2B5EF-87D9-44CF-9F57-C84BAABE3666}" srcOrd="1" destOrd="0" presId="urn:microsoft.com/office/officeart/2005/8/layout/hierarchy2"/>
    <dgm:cxn modelId="{D963B0AD-B16F-45EF-839C-94B22A770C5E}" type="presParOf" srcId="{51CCF0B4-FDB8-4F19-81B2-20D4C78AF997}" destId="{2D175EA7-19CB-4D73-B4EB-BBD4C6FCEA8E}" srcOrd="6" destOrd="0" presId="urn:microsoft.com/office/officeart/2005/8/layout/hierarchy2"/>
    <dgm:cxn modelId="{C4D5F3D5-E4A2-4552-A507-7DE98DF1C2C8}" type="presParOf" srcId="{2D175EA7-19CB-4D73-B4EB-BBD4C6FCEA8E}" destId="{DD7A6A3A-015F-4921-9E15-D9ECDDF208D7}" srcOrd="0" destOrd="0" presId="urn:microsoft.com/office/officeart/2005/8/layout/hierarchy2"/>
    <dgm:cxn modelId="{E15AA352-EA72-4F6B-ADAB-ABB6EE3C3826}" type="presParOf" srcId="{51CCF0B4-FDB8-4F19-81B2-20D4C78AF997}" destId="{50295782-27D7-480B-B0E6-2E79FBA240B3}" srcOrd="7" destOrd="0" presId="urn:microsoft.com/office/officeart/2005/8/layout/hierarchy2"/>
    <dgm:cxn modelId="{F36A3622-B422-4EEE-9B6C-3F01B81438C3}" type="presParOf" srcId="{50295782-27D7-480B-B0E6-2E79FBA240B3}" destId="{DFC87FBC-818B-4FA6-8940-C9461074F4D2}" srcOrd="0" destOrd="0" presId="urn:microsoft.com/office/officeart/2005/8/layout/hierarchy2"/>
    <dgm:cxn modelId="{0B1C76C8-9440-4F26-9B22-B95625D9FFFA}" type="presParOf" srcId="{50295782-27D7-480B-B0E6-2E79FBA240B3}" destId="{4171C951-085F-47ED-90A0-10F1F76DB692}" srcOrd="1" destOrd="0" presId="urn:microsoft.com/office/officeart/2005/8/layout/hierarchy2"/>
    <dgm:cxn modelId="{FD8C03B6-8872-40D6-8E27-5186A61039E0}" type="presParOf" srcId="{51CCF0B4-FDB8-4F19-81B2-20D4C78AF997}" destId="{D426A0C6-1820-412A-848C-3D99DCF15364}" srcOrd="8" destOrd="0" presId="urn:microsoft.com/office/officeart/2005/8/layout/hierarchy2"/>
    <dgm:cxn modelId="{99BAC005-7CCC-4C93-AA20-4703C7CD5E22}" type="presParOf" srcId="{D426A0C6-1820-412A-848C-3D99DCF15364}" destId="{E55F2492-F3BD-4F43-87B5-484E496EFC36}" srcOrd="0" destOrd="0" presId="urn:microsoft.com/office/officeart/2005/8/layout/hierarchy2"/>
    <dgm:cxn modelId="{A2204B8A-5B90-4D4C-A277-23A0CB712662}" type="presParOf" srcId="{51CCF0B4-FDB8-4F19-81B2-20D4C78AF997}" destId="{23D0840B-43C2-4CB3-B8A6-48A1865663DB}" srcOrd="9" destOrd="0" presId="urn:microsoft.com/office/officeart/2005/8/layout/hierarchy2"/>
    <dgm:cxn modelId="{8E2FD26C-5E6F-41B8-8A2F-A802E623AF5F}" type="presParOf" srcId="{23D0840B-43C2-4CB3-B8A6-48A1865663DB}" destId="{17129FAA-BB68-4F4C-BB5B-8FC338CE136B}" srcOrd="0" destOrd="0" presId="urn:microsoft.com/office/officeart/2005/8/layout/hierarchy2"/>
    <dgm:cxn modelId="{78C728DF-6352-40EC-BE75-307FD560CCFE}" type="presParOf" srcId="{23D0840B-43C2-4CB3-B8A6-48A1865663DB}" destId="{7EEDAA93-8396-4475-B3AE-37CB9354DC4D}" srcOrd="1" destOrd="0" presId="urn:microsoft.com/office/officeart/2005/8/layout/hierarchy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0FD92-02FC-4349-963E-85DB2EC59B87}">
      <dsp:nvSpPr>
        <dsp:cNvPr id="0" name=""/>
        <dsp:cNvSpPr/>
      </dsp:nvSpPr>
      <dsp:spPr>
        <a:xfrm>
          <a:off x="0" y="2273473"/>
          <a:ext cx="2682885" cy="25999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smtClean="0">
              <a:solidFill>
                <a:srgbClr val="FF0000"/>
              </a:solidFill>
              <a:latin typeface="Times New Roman" pitchFamily="18" charset="0"/>
              <a:cs typeface="Times New Roman" pitchFamily="18" charset="0"/>
            </a:rPr>
            <a:t>ĐỊA LÝ</a:t>
          </a:r>
          <a:br>
            <a:rPr lang="en-US" sz="3600" b="1" kern="1200" smtClean="0">
              <a:solidFill>
                <a:srgbClr val="FF0000"/>
              </a:solidFill>
              <a:latin typeface="Times New Roman" pitchFamily="18" charset="0"/>
              <a:cs typeface="Times New Roman" pitchFamily="18" charset="0"/>
            </a:rPr>
          </a:br>
          <a:r>
            <a:rPr lang="en-US" sz="3600" b="1" kern="1200" smtClean="0">
              <a:solidFill>
                <a:srgbClr val="FF0000"/>
              </a:solidFill>
              <a:latin typeface="Times New Roman" pitchFamily="18" charset="0"/>
              <a:cs typeface="Times New Roman" pitchFamily="18" charset="0"/>
            </a:rPr>
            <a:t>TỰ NHIÊN</a:t>
          </a:r>
          <a:endParaRPr lang="en-US" sz="3600" b="1" kern="1200">
            <a:solidFill>
              <a:srgbClr val="FF0000"/>
            </a:solidFill>
            <a:latin typeface="Times New Roman" pitchFamily="18" charset="0"/>
            <a:cs typeface="Times New Roman" pitchFamily="18" charset="0"/>
          </a:endParaRPr>
        </a:p>
      </dsp:txBody>
      <dsp:txXfrm>
        <a:off x="76149" y="2349622"/>
        <a:ext cx="2530587" cy="2447631"/>
      </dsp:txXfrm>
    </dsp:sp>
    <dsp:sp modelId="{44E51D0D-4143-4987-92D9-F3FF1D9631D0}">
      <dsp:nvSpPr>
        <dsp:cNvPr id="0" name=""/>
        <dsp:cNvSpPr/>
      </dsp:nvSpPr>
      <dsp:spPr>
        <a:xfrm rot="17381506">
          <a:off x="1830450" y="2349652"/>
          <a:ext cx="2571293" cy="26648"/>
        </a:xfrm>
        <a:custGeom>
          <a:avLst/>
          <a:gdLst/>
          <a:ahLst/>
          <a:cxnLst/>
          <a:rect l="0" t="0" r="0" b="0"/>
          <a:pathLst>
            <a:path>
              <a:moveTo>
                <a:pt x="0" y="13324"/>
              </a:moveTo>
              <a:lnTo>
                <a:pt x="2571293" y="13324"/>
              </a:lnTo>
            </a:path>
          </a:pathLst>
        </a:custGeom>
        <a:noFill/>
        <a:ln w="25400" cap="flat" cmpd="sng" algn="ctr">
          <a:solidFill>
            <a:srgbClr val="C0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tx1"/>
            </a:solidFill>
            <a:latin typeface="Times New Roman" pitchFamily="18" charset="0"/>
            <a:cs typeface="Times New Roman" pitchFamily="18" charset="0"/>
          </a:endParaRPr>
        </a:p>
      </dsp:txBody>
      <dsp:txXfrm>
        <a:off x="3051814" y="2298694"/>
        <a:ext cx="128564" cy="128564"/>
      </dsp:txXfrm>
    </dsp:sp>
    <dsp:sp modelId="{FED3FBE0-54EC-4F54-8408-FF18D2E1CE3E}">
      <dsp:nvSpPr>
        <dsp:cNvPr id="0" name=""/>
        <dsp:cNvSpPr/>
      </dsp:nvSpPr>
      <dsp:spPr>
        <a:xfrm>
          <a:off x="3549308" y="617590"/>
          <a:ext cx="5584149" cy="1069850"/>
        </a:xfrm>
        <a:prstGeom prst="roundRect">
          <a:avLst>
            <a:gd name="adj" fmla="val 10000"/>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itchFamily="18" charset="0"/>
              <a:cs typeface="Times New Roman" pitchFamily="18" charset="0"/>
            </a:rPr>
            <a:t>VỊ TRÍ ĐỊA LÝ, HÌNH DẠNG VÀ KÍCH THƯỚC LÃNH THỔ</a:t>
          </a:r>
          <a:endParaRPr lang="en-US" sz="2800" kern="1200" dirty="0">
            <a:solidFill>
              <a:schemeClr val="tx1"/>
            </a:solidFill>
            <a:latin typeface="Times New Roman" pitchFamily="18" charset="0"/>
            <a:cs typeface="Times New Roman" pitchFamily="18" charset="0"/>
          </a:endParaRPr>
        </a:p>
      </dsp:txBody>
      <dsp:txXfrm>
        <a:off x="3580643" y="648925"/>
        <a:ext cx="5521479" cy="1007180"/>
      </dsp:txXfrm>
    </dsp:sp>
    <dsp:sp modelId="{14270C01-DF9B-4E2A-B092-EC895B46B501}">
      <dsp:nvSpPr>
        <dsp:cNvPr id="0" name=""/>
        <dsp:cNvSpPr/>
      </dsp:nvSpPr>
      <dsp:spPr>
        <a:xfrm rot="18362655">
          <a:off x="2379856" y="2964816"/>
          <a:ext cx="1472481" cy="26648"/>
        </a:xfrm>
        <a:custGeom>
          <a:avLst/>
          <a:gdLst/>
          <a:ahLst/>
          <a:cxnLst/>
          <a:rect l="0" t="0" r="0" b="0"/>
          <a:pathLst>
            <a:path>
              <a:moveTo>
                <a:pt x="0" y="13324"/>
              </a:moveTo>
              <a:lnTo>
                <a:pt x="1472481" y="13324"/>
              </a:lnTo>
            </a:path>
          </a:pathLst>
        </a:custGeom>
        <a:noFill/>
        <a:ln w="25400" cap="flat" cmpd="sng" algn="ctr">
          <a:solidFill>
            <a:srgbClr val="C0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chemeClr val="tx1"/>
            </a:solidFill>
            <a:latin typeface="Times New Roman" pitchFamily="18" charset="0"/>
            <a:cs typeface="Times New Roman" pitchFamily="18" charset="0"/>
          </a:endParaRPr>
        </a:p>
      </dsp:txBody>
      <dsp:txXfrm>
        <a:off x="3079284" y="2941329"/>
        <a:ext cx="73624" cy="73624"/>
      </dsp:txXfrm>
    </dsp:sp>
    <dsp:sp modelId="{76318A44-DB6D-402F-B3F3-7BC02B297368}">
      <dsp:nvSpPr>
        <dsp:cNvPr id="0" name=""/>
        <dsp:cNvSpPr/>
      </dsp:nvSpPr>
      <dsp:spPr>
        <a:xfrm>
          <a:off x="3549308" y="1847919"/>
          <a:ext cx="5584149" cy="1069850"/>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Times New Roman" pitchFamily="18" charset="0"/>
              <a:cs typeface="Times New Roman" pitchFamily="18" charset="0"/>
            </a:rPr>
            <a:t>ĐỊA HÌNH</a:t>
          </a:r>
          <a:endParaRPr lang="en-US" sz="3200" kern="1200" dirty="0">
            <a:solidFill>
              <a:schemeClr val="tx1"/>
            </a:solidFill>
            <a:latin typeface="Times New Roman" pitchFamily="18" charset="0"/>
            <a:cs typeface="Times New Roman" pitchFamily="18" charset="0"/>
          </a:endParaRPr>
        </a:p>
      </dsp:txBody>
      <dsp:txXfrm>
        <a:off x="3580643" y="1879254"/>
        <a:ext cx="5521479" cy="1007180"/>
      </dsp:txXfrm>
    </dsp:sp>
    <dsp:sp modelId="{6599B323-1C00-4FCA-8EA4-E4D09AE6B5CB}">
      <dsp:nvSpPr>
        <dsp:cNvPr id="0" name=""/>
        <dsp:cNvSpPr/>
      </dsp:nvSpPr>
      <dsp:spPr>
        <a:xfrm rot="157545">
          <a:off x="2682430" y="3579980"/>
          <a:ext cx="867333" cy="26648"/>
        </a:xfrm>
        <a:custGeom>
          <a:avLst/>
          <a:gdLst/>
          <a:ahLst/>
          <a:cxnLst/>
          <a:rect l="0" t="0" r="0" b="0"/>
          <a:pathLst>
            <a:path>
              <a:moveTo>
                <a:pt x="0" y="13324"/>
              </a:moveTo>
              <a:lnTo>
                <a:pt x="867333" y="13324"/>
              </a:lnTo>
            </a:path>
          </a:pathLst>
        </a:custGeom>
        <a:noFill/>
        <a:ln w="25400" cap="flat" cmpd="sng" algn="ctr">
          <a:solidFill>
            <a:srgbClr val="C0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chemeClr val="tx1"/>
            </a:solidFill>
            <a:latin typeface="Times New Roman" pitchFamily="18" charset="0"/>
            <a:cs typeface="Times New Roman" pitchFamily="18" charset="0"/>
          </a:endParaRPr>
        </a:p>
      </dsp:txBody>
      <dsp:txXfrm>
        <a:off x="3094413" y="3571622"/>
        <a:ext cx="43366" cy="43366"/>
      </dsp:txXfrm>
    </dsp:sp>
    <dsp:sp modelId="{DC94C600-A6FD-40C4-BC77-D0142D33A229}">
      <dsp:nvSpPr>
        <dsp:cNvPr id="0" name=""/>
        <dsp:cNvSpPr/>
      </dsp:nvSpPr>
      <dsp:spPr>
        <a:xfrm>
          <a:off x="3549308" y="3078247"/>
          <a:ext cx="5584149" cy="1069850"/>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Times New Roman" pitchFamily="18" charset="0"/>
              <a:cs typeface="Times New Roman" pitchFamily="18" charset="0"/>
            </a:rPr>
            <a:t>KHÍ HẬU</a:t>
          </a:r>
          <a:endParaRPr lang="en-US" sz="3200" kern="1200" dirty="0">
            <a:solidFill>
              <a:schemeClr val="tx1"/>
            </a:solidFill>
            <a:latin typeface="Times New Roman" pitchFamily="18" charset="0"/>
            <a:cs typeface="Times New Roman" pitchFamily="18" charset="0"/>
          </a:endParaRPr>
        </a:p>
      </dsp:txBody>
      <dsp:txXfrm>
        <a:off x="3580643" y="3109582"/>
        <a:ext cx="5521479" cy="1007180"/>
      </dsp:txXfrm>
    </dsp:sp>
    <dsp:sp modelId="{2D175EA7-19CB-4D73-B4EB-BBD4C6FCEA8E}">
      <dsp:nvSpPr>
        <dsp:cNvPr id="0" name=""/>
        <dsp:cNvSpPr/>
      </dsp:nvSpPr>
      <dsp:spPr>
        <a:xfrm rot="3341917">
          <a:off x="2347372" y="4195145"/>
          <a:ext cx="1537448" cy="26648"/>
        </a:xfrm>
        <a:custGeom>
          <a:avLst/>
          <a:gdLst/>
          <a:ahLst/>
          <a:cxnLst/>
          <a:rect l="0" t="0" r="0" b="0"/>
          <a:pathLst>
            <a:path>
              <a:moveTo>
                <a:pt x="0" y="13324"/>
              </a:moveTo>
              <a:lnTo>
                <a:pt x="1537448" y="13324"/>
              </a:lnTo>
            </a:path>
          </a:pathLst>
        </a:custGeom>
        <a:noFill/>
        <a:ln w="25400" cap="flat" cmpd="sng" algn="ctr">
          <a:solidFill>
            <a:srgbClr val="C0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chemeClr val="tx1"/>
            </a:solidFill>
            <a:latin typeface="Times New Roman" pitchFamily="18" charset="0"/>
            <a:cs typeface="Times New Roman" pitchFamily="18" charset="0"/>
          </a:endParaRPr>
        </a:p>
      </dsp:txBody>
      <dsp:txXfrm>
        <a:off x="3077660" y="4170033"/>
        <a:ext cx="76872" cy="76872"/>
      </dsp:txXfrm>
    </dsp:sp>
    <dsp:sp modelId="{DFC87FBC-818B-4FA6-8940-C9461074F4D2}">
      <dsp:nvSpPr>
        <dsp:cNvPr id="0" name=""/>
        <dsp:cNvSpPr/>
      </dsp:nvSpPr>
      <dsp:spPr>
        <a:xfrm>
          <a:off x="3549308" y="4308575"/>
          <a:ext cx="5584149" cy="1069850"/>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0000"/>
              </a:solidFill>
              <a:latin typeface="Times New Roman" pitchFamily="18" charset="0"/>
              <a:cs typeface="Times New Roman" pitchFamily="18" charset="0"/>
            </a:rPr>
            <a:t>SÔNG NGÒI</a:t>
          </a:r>
          <a:endParaRPr lang="en-US" sz="3200" kern="1200" dirty="0">
            <a:solidFill>
              <a:srgbClr val="FF0000"/>
            </a:solidFill>
            <a:latin typeface="Times New Roman" pitchFamily="18" charset="0"/>
            <a:cs typeface="Times New Roman" pitchFamily="18" charset="0"/>
          </a:endParaRPr>
        </a:p>
      </dsp:txBody>
      <dsp:txXfrm>
        <a:off x="3580643" y="4339910"/>
        <a:ext cx="5521479" cy="1007180"/>
      </dsp:txXfrm>
    </dsp:sp>
    <dsp:sp modelId="{D426A0C6-1820-412A-848C-3D99DCF15364}">
      <dsp:nvSpPr>
        <dsp:cNvPr id="0" name=""/>
        <dsp:cNvSpPr/>
      </dsp:nvSpPr>
      <dsp:spPr>
        <a:xfrm rot="4253282">
          <a:off x="1792971" y="4810309"/>
          <a:ext cx="2646250" cy="26648"/>
        </a:xfrm>
        <a:custGeom>
          <a:avLst/>
          <a:gdLst/>
          <a:ahLst/>
          <a:cxnLst/>
          <a:rect l="0" t="0" r="0" b="0"/>
          <a:pathLst>
            <a:path>
              <a:moveTo>
                <a:pt x="0" y="13324"/>
              </a:moveTo>
              <a:lnTo>
                <a:pt x="2646250" y="13324"/>
              </a:lnTo>
            </a:path>
          </a:pathLst>
        </a:custGeom>
        <a:noFill/>
        <a:ln w="25400" cap="flat" cmpd="sng" algn="ctr">
          <a:solidFill>
            <a:srgbClr val="C0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tx1"/>
            </a:solidFill>
            <a:latin typeface="Times New Roman" pitchFamily="18" charset="0"/>
            <a:cs typeface="Times New Roman" pitchFamily="18" charset="0"/>
          </a:endParaRPr>
        </a:p>
      </dsp:txBody>
      <dsp:txXfrm>
        <a:off x="3049940" y="4757477"/>
        <a:ext cx="132312" cy="132312"/>
      </dsp:txXfrm>
    </dsp:sp>
    <dsp:sp modelId="{17129FAA-BB68-4F4C-BB5B-8FC338CE136B}">
      <dsp:nvSpPr>
        <dsp:cNvPr id="0" name=""/>
        <dsp:cNvSpPr/>
      </dsp:nvSpPr>
      <dsp:spPr>
        <a:xfrm>
          <a:off x="3549308" y="5538903"/>
          <a:ext cx="5584149" cy="1069850"/>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latin typeface="Times New Roman" pitchFamily="18" charset="0"/>
              <a:cs typeface="Times New Roman" pitchFamily="18" charset="0"/>
            </a:rPr>
            <a:t>CÁC ĐỚI THIÊN NHIÊN</a:t>
          </a:r>
          <a:endParaRPr lang="en-US" sz="2800" kern="1200" dirty="0">
            <a:solidFill>
              <a:srgbClr val="FF0000"/>
            </a:solidFill>
            <a:latin typeface="Times New Roman" pitchFamily="18" charset="0"/>
            <a:cs typeface="Times New Roman" pitchFamily="18" charset="0"/>
          </a:endParaRPr>
        </a:p>
      </dsp:txBody>
      <dsp:txXfrm>
        <a:off x="3580643" y="5570238"/>
        <a:ext cx="5521479" cy="10071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E6E74-7406-4D86-BADB-F41AEE1DB460}" type="datetimeFigureOut">
              <a:rPr lang="en-US" smtClean="0"/>
              <a:pPr/>
              <a:t>9/18/2022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51FDE-C20B-4662-AA86-33451FFF3C16}" type="slidenum">
              <a:rPr lang="en-US" smtClean="0"/>
              <a:pPr/>
              <a:t>‹#›</a:t>
            </a:fld>
            <a:endParaRPr lang="en-US"/>
          </a:p>
        </p:txBody>
      </p:sp>
    </p:spTree>
    <p:extLst>
      <p:ext uri="{BB962C8B-B14F-4D97-AF65-F5344CB8AC3E}">
        <p14:creationId xmlns:p14="http://schemas.microsoft.com/office/powerpoint/2010/main" val="38229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29772EF-1E59-4FDE-AB80-B2EA29AF46F0}" type="slidenum">
              <a:rPr lang="en-US" altLang="en-US" sz="1200">
                <a:cs typeface="Arial" panose="020B0604020202020204" pitchFamily="34" charset="0"/>
              </a:rPr>
              <a:pPr algn="r" eaLnBrk="1" hangingPunct="1"/>
              <a:t>39</a:t>
            </a:fld>
            <a:endParaRPr lang="en-US" altLang="en-US" sz="1200">
              <a:cs typeface="Arial" panose="020B0604020202020204" pitchFamily="34" charset="0"/>
            </a:endParaRPr>
          </a:p>
        </p:txBody>
      </p:sp>
    </p:spTree>
    <p:extLst>
      <p:ext uri="{BB962C8B-B14F-4D97-AF65-F5344CB8AC3E}">
        <p14:creationId xmlns:p14="http://schemas.microsoft.com/office/powerpoint/2010/main" val="79099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395841-2CCA-4B5C-B285-9655A366601C}" type="slidenum">
              <a:rPr lang="en-US" altLang="en-US" sz="1200">
                <a:cs typeface="Arial" panose="020B0604020202020204" pitchFamily="34" charset="0"/>
              </a:rPr>
              <a:pPr algn="r" eaLnBrk="1" hangingPunct="1"/>
              <a:t>40</a:t>
            </a:fld>
            <a:endParaRPr lang="en-US" altLang="en-US" sz="1200">
              <a:cs typeface="Arial" panose="020B0604020202020204" pitchFamily="34" charset="0"/>
            </a:endParaRPr>
          </a:p>
        </p:txBody>
      </p:sp>
    </p:spTree>
    <p:extLst>
      <p:ext uri="{BB962C8B-B14F-4D97-AF65-F5344CB8AC3E}">
        <p14:creationId xmlns:p14="http://schemas.microsoft.com/office/powerpoint/2010/main" val="26790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0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EE9A111-066C-4957-9F4A-D71DEF4E1AC6}" type="slidenum">
              <a:rPr lang="en-US" altLang="en-US" sz="1200">
                <a:cs typeface="Arial" panose="020B0604020202020204" pitchFamily="34" charset="0"/>
              </a:rPr>
              <a:pPr algn="r" eaLnBrk="1" hangingPunct="1"/>
              <a:t>41</a:t>
            </a:fld>
            <a:endParaRPr lang="en-US" altLang="en-US" sz="1200">
              <a:cs typeface="Arial" panose="020B0604020202020204" pitchFamily="34" charset="0"/>
            </a:endParaRPr>
          </a:p>
        </p:txBody>
      </p:sp>
    </p:spTree>
    <p:extLst>
      <p:ext uri="{BB962C8B-B14F-4D97-AF65-F5344CB8AC3E}">
        <p14:creationId xmlns:p14="http://schemas.microsoft.com/office/powerpoint/2010/main" val="352210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56E0891-E620-4CE1-9519-582772E382CD}" type="slidenum">
              <a:rPr lang="en-US" altLang="en-US" sz="1200">
                <a:cs typeface="Arial" panose="020B0604020202020204" pitchFamily="34" charset="0"/>
              </a:rPr>
              <a:pPr algn="r" eaLnBrk="1" hangingPunct="1"/>
              <a:t>42</a:t>
            </a:fld>
            <a:endParaRPr lang="en-US" altLang="en-US" sz="1200">
              <a:cs typeface="Arial" panose="020B0604020202020204" pitchFamily="34" charset="0"/>
            </a:endParaRPr>
          </a:p>
        </p:txBody>
      </p:sp>
    </p:spTree>
    <p:extLst>
      <p:ext uri="{BB962C8B-B14F-4D97-AF65-F5344CB8AC3E}">
        <p14:creationId xmlns:p14="http://schemas.microsoft.com/office/powerpoint/2010/main" val="244913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9A66818-BE7C-45B9-AB12-11EFC5204213}" type="slidenum">
              <a:rPr lang="en-US" altLang="en-US" sz="1200">
                <a:cs typeface="Arial" panose="020B0604020202020204" pitchFamily="34" charset="0"/>
              </a:rPr>
              <a:pPr algn="r" eaLnBrk="1" hangingPunct="1"/>
              <a:t>43</a:t>
            </a:fld>
            <a:endParaRPr lang="en-US" altLang="en-US" sz="1200">
              <a:cs typeface="Arial" panose="020B0604020202020204" pitchFamily="34" charset="0"/>
            </a:endParaRPr>
          </a:p>
        </p:txBody>
      </p:sp>
    </p:spTree>
    <p:extLst>
      <p:ext uri="{BB962C8B-B14F-4D97-AF65-F5344CB8AC3E}">
        <p14:creationId xmlns:p14="http://schemas.microsoft.com/office/powerpoint/2010/main" val="359241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AD5CEB-CCF4-45D2-BB03-9CFF98F29BD2}"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08B4-5EB0-40DC-BAEC-45BA5500B8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AD5CEB-CCF4-45D2-BB03-9CFF98F29BD2}"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08B4-5EB0-40DC-BAEC-45BA5500B8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AD5CEB-CCF4-45D2-BB03-9CFF98F29BD2}"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08B4-5EB0-40DC-BAEC-45BA5500B8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821BDCF-4A0A-4A34-9DFD-45CCA80EACB1}" type="slidenum">
              <a:rPr lang="en-US" altLang="en-US"/>
              <a:pPr/>
              <a:t>‹#›</a:t>
            </a:fld>
            <a:endParaRPr lang="en-US" altLang="en-US"/>
          </a:p>
        </p:txBody>
      </p:sp>
    </p:spTree>
    <p:extLst>
      <p:ext uri="{BB962C8B-B14F-4D97-AF65-F5344CB8AC3E}">
        <p14:creationId xmlns:p14="http://schemas.microsoft.com/office/powerpoint/2010/main" val="185930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22B85A-27C7-4F0E-B990-B7F9DD633AAB}" type="slidenum">
              <a:rPr lang="en-US" altLang="en-US"/>
              <a:pPr/>
              <a:t>‹#›</a:t>
            </a:fld>
            <a:endParaRPr lang="en-US" altLang="en-US"/>
          </a:p>
        </p:txBody>
      </p:sp>
    </p:spTree>
    <p:extLst>
      <p:ext uri="{BB962C8B-B14F-4D97-AF65-F5344CB8AC3E}">
        <p14:creationId xmlns:p14="http://schemas.microsoft.com/office/powerpoint/2010/main" val="3609976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ADE5AA-3A6C-4C7F-A449-F837BE9A5C27}" type="slidenum">
              <a:rPr lang="en-US" altLang="en-US"/>
              <a:pPr>
                <a:defRPr/>
              </a:pPr>
              <a:t>‹#›</a:t>
            </a:fld>
            <a:endParaRPr lang="en-US" altLang="en-US"/>
          </a:p>
        </p:txBody>
      </p:sp>
    </p:spTree>
    <p:extLst>
      <p:ext uri="{BB962C8B-B14F-4D97-AF65-F5344CB8AC3E}">
        <p14:creationId xmlns:p14="http://schemas.microsoft.com/office/powerpoint/2010/main" val="17560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1AB245F-2294-4302-BA58-B0028F7AEAA2}" type="slidenum">
              <a:rPr lang="en-US" altLang="en-US"/>
              <a:pPr/>
              <a:t>‹#›</a:t>
            </a:fld>
            <a:endParaRPr lang="en-US" altLang="en-US"/>
          </a:p>
        </p:txBody>
      </p:sp>
    </p:spTree>
    <p:extLst>
      <p:ext uri="{BB962C8B-B14F-4D97-AF65-F5344CB8AC3E}">
        <p14:creationId xmlns:p14="http://schemas.microsoft.com/office/powerpoint/2010/main" val="71516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cs typeface="Times New Roman" pitchFamily="18" charset="0"/>
              </a:defRPr>
            </a:lvl1pPr>
          </a:lstStyle>
          <a:p>
            <a:fld id="{CBAD5CEB-CCF4-45D2-BB03-9CFF98F29BD2}" type="datetimeFigureOut">
              <a:rPr lang="en-US" smtClean="0"/>
              <a:pPr/>
              <a:t>9/18/2022</a:t>
            </a:fld>
            <a:endParaRPr lang="en-US"/>
          </a:p>
        </p:txBody>
      </p:sp>
      <p:sp>
        <p:nvSpPr>
          <p:cNvPr id="5" name="Footer Placeholder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cs typeface="Times New Roman" pitchFamily="18" charset="0"/>
              </a:defRPr>
            </a:lvl1pPr>
          </a:lstStyle>
          <a:p>
            <a:fld id="{83AC08B4-5EB0-40DC-BAEC-45BA5500B8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AD5CEB-CCF4-45D2-BB03-9CFF98F29BD2}"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C08B4-5EB0-40DC-BAEC-45BA5500B8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8" charset="0"/>
                <a:cs typeface="Times New Roman" pitchFamily="18" charset="0"/>
              </a:defRPr>
            </a:lvl1pPr>
          </a:lstStyle>
          <a:p>
            <a:fld id="{CBAD5CEB-CCF4-45D2-BB03-9CFF98F29BD2}" type="datetimeFigureOut">
              <a:rPr lang="en-US" smtClean="0"/>
              <a:pPr/>
              <a:t>9/18/2022</a:t>
            </a:fld>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Times New Roman" pitchFamily="18" charset="0"/>
              </a:defRPr>
            </a:lvl1pPr>
          </a:lstStyle>
          <a:p>
            <a:fld id="{83AC08B4-5EB0-40DC-BAEC-45BA5500B8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AD5CEB-CCF4-45D2-BB03-9CFF98F29BD2}" type="datetimeFigureOut">
              <a:rPr lang="en-US" smtClean="0"/>
              <a:pPr/>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C08B4-5EB0-40DC-BAEC-45BA5500B8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AD5CEB-CCF4-45D2-BB03-9CFF98F29BD2}" type="datetimeFigureOut">
              <a:rPr lang="en-US" smtClean="0"/>
              <a:pPr/>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C08B4-5EB0-40DC-BAEC-45BA5500B8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D5CEB-CCF4-45D2-BB03-9CFF98F29BD2}" type="datetimeFigureOut">
              <a:rPr lang="en-US" smtClean="0"/>
              <a:pPr/>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C08B4-5EB0-40DC-BAEC-45BA5500B8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AD5CEB-CCF4-45D2-BB03-9CFF98F29BD2}" type="datetimeFigureOut">
              <a:rPr lang="en-US" smtClean="0"/>
              <a:pPr/>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C08B4-5EB0-40DC-BAEC-45BA5500B8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AD5CEB-CCF4-45D2-BB03-9CFF98F29BD2}" type="datetimeFigureOut">
              <a:rPr lang="en-US" smtClean="0"/>
              <a:pPr/>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C08B4-5EB0-40DC-BAEC-45BA5500B8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D5CEB-CCF4-45D2-BB03-9CFF98F29BD2}" type="datetimeFigureOut">
              <a:rPr lang="en-US" smtClean="0"/>
              <a:pPr/>
              <a:t>9/18/2022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C08B4-5EB0-40DC-BAEC-45BA5500B8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audio" Target="../media/audio2.wav"/><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45.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audio" Target="../media/audio5.wav"/><Relationship Id="rId7" Type="http://schemas.openxmlformats.org/officeDocument/2006/relationships/image" Target="../media/image53.gif"/><Relationship Id="rId2" Type="http://schemas.openxmlformats.org/officeDocument/2006/relationships/audio" Target="../media/audio4.wav"/><Relationship Id="rId1" Type="http://schemas.openxmlformats.org/officeDocument/2006/relationships/slideLayout" Target="../slideLayouts/slideLayout15.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jpeg"/><Relationship Id="rId9" Type="http://schemas.openxmlformats.org/officeDocument/2006/relationships/image" Target="../media/image55.gi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2668"/>
            <a:ext cx="8329642" cy="1654164"/>
          </a:xfrm>
        </p:spPr>
        <p:txBody>
          <a:bodyPr>
            <a:noAutofit/>
          </a:bodyPr>
          <a:lstStyle/>
          <a:p>
            <a:r>
              <a:rPr lang="en-US" sz="2800" b="1" dirty="0" smtClean="0"/>
              <a:t>CHƯƠNG I</a:t>
            </a:r>
            <a:br>
              <a:rPr lang="en-US" sz="2800" b="1" dirty="0" smtClean="0"/>
            </a:br>
            <a:r>
              <a:rPr lang="en-US" sz="6600" b="1" dirty="0" smtClean="0">
                <a:solidFill>
                  <a:srgbClr val="FF0000"/>
                </a:solidFill>
              </a:rPr>
              <a:t>C H Â U  Â U</a:t>
            </a:r>
            <a:r>
              <a:rPr lang="en-US" sz="6600" b="1" dirty="0">
                <a:solidFill>
                  <a:srgbClr val="FF0000"/>
                </a:solidFill>
              </a:rPr>
              <a:t/>
            </a:r>
            <a:br>
              <a:rPr lang="en-US" sz="6600" b="1" dirty="0">
                <a:solidFill>
                  <a:srgbClr val="FF0000"/>
                </a:solidFill>
              </a:rPr>
            </a:br>
            <a:r>
              <a:rPr lang="en-US" sz="4000" b="1" dirty="0" smtClean="0">
                <a:solidFill>
                  <a:srgbClr val="FF0000"/>
                </a:solidFill>
              </a:rPr>
              <a:t>BÀI 1 THIÊN NHIÊN CHÂU ÂU</a:t>
            </a:r>
            <a:endParaRPr lang="en-US" sz="4000" b="1" dirty="0">
              <a:solidFill>
                <a:srgbClr val="FF0000"/>
              </a:solidFill>
            </a:endParaRPr>
          </a:p>
        </p:txBody>
      </p:sp>
      <p:sp>
        <p:nvSpPr>
          <p:cNvPr id="5" name="Rectangle 4"/>
          <p:cNvSpPr/>
          <p:nvPr/>
        </p:nvSpPr>
        <p:spPr>
          <a:xfrm>
            <a:off x="4857752" y="5214950"/>
            <a:ext cx="4286248" cy="1643050"/>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THỰC HIỆN:</a:t>
            </a:r>
          </a:p>
          <a:p>
            <a:pPr algn="ctr"/>
            <a:endParaRPr lang="en-US" sz="2800" b="1" dirty="0" smtClean="0">
              <a:latin typeface="Times New Roman" pitchFamily="18" charset="0"/>
              <a:cs typeface="Times New Roman" pitchFamily="18" charset="0"/>
            </a:endParaRPr>
          </a:p>
          <a:p>
            <a:pPr algn="ctr"/>
            <a:r>
              <a:rPr lang="en-US" sz="2800" b="1" dirty="0" smtClean="0">
                <a:solidFill>
                  <a:srgbClr val="FF0000"/>
                </a:solidFill>
                <a:latin typeface="Times New Roman" pitchFamily="18" charset="0"/>
                <a:cs typeface="Times New Roman" pitchFamily="18" charset="0"/>
              </a:rPr>
              <a:t>PHẠM CÔNG HUY</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1</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726976"/>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Đa-nuýp</a:t>
            </a:r>
            <a:r>
              <a:rPr lang="en-US" altLang="en-US" sz="3600" dirty="0" smtClean="0">
                <a:latin typeface="Times New Roman" panose="02020603050405020304" pitchFamily="18" charset="0"/>
                <a:cs typeface="Times New Roman" panose="02020603050405020304" pitchFamily="18" charset="0"/>
              </a:rPr>
              <a:t>.</a:t>
            </a:r>
          </a:p>
          <a:p>
            <a:pPr marL="0" indent="0" algn="just">
              <a:buNone/>
            </a:pPr>
            <a:r>
              <a:rPr lang="en-US" altLang="en-US" sz="3600" dirty="0" smtClean="0">
                <a:latin typeface="Times New Roman" panose="02020603050405020304" pitchFamily="18" charset="0"/>
                <a:cs typeface="Times New Roman" panose="02020603050405020304" pitchFamily="18" charset="0"/>
              </a:rPr>
              <a:t> </a:t>
            </a:r>
            <a:r>
              <a:rPr lang="en-US" sz="2800" dirty="0" err="1"/>
              <a:t>Đa</a:t>
            </a:r>
            <a:r>
              <a:rPr lang="en-US" sz="2800" dirty="0"/>
              <a:t> </a:t>
            </a:r>
            <a:r>
              <a:rPr lang="en-US" sz="2800" dirty="0" err="1"/>
              <a:t>nuýp</a:t>
            </a:r>
            <a:r>
              <a:rPr lang="en-US" sz="2800" dirty="0"/>
              <a:t> </a:t>
            </a:r>
            <a:r>
              <a:rPr lang="en-US" sz="2800" dirty="0" err="1"/>
              <a:t>là</a:t>
            </a:r>
            <a:r>
              <a:rPr lang="en-US" sz="2800" dirty="0"/>
              <a:t> con </a:t>
            </a:r>
            <a:r>
              <a:rPr lang="en-US" sz="2800" dirty="0" err="1"/>
              <a:t>sông</a:t>
            </a:r>
            <a:r>
              <a:rPr lang="en-US" sz="2800" dirty="0"/>
              <a:t> </a:t>
            </a:r>
            <a:r>
              <a:rPr lang="en-US" sz="2800" dirty="0" err="1"/>
              <a:t>duy</a:t>
            </a:r>
            <a:r>
              <a:rPr lang="en-US" sz="2800" dirty="0"/>
              <a:t> </a:t>
            </a:r>
            <a:r>
              <a:rPr lang="en-US" sz="2800" dirty="0" err="1"/>
              <a:t>nhất</a:t>
            </a:r>
            <a:r>
              <a:rPr lang="en-US" sz="2800" dirty="0"/>
              <a:t> </a:t>
            </a:r>
            <a:r>
              <a:rPr lang="en-US" sz="2800" dirty="0" err="1"/>
              <a:t>của</a:t>
            </a:r>
            <a:r>
              <a:rPr lang="en-US" sz="2800" dirty="0"/>
              <a:t> </a:t>
            </a:r>
            <a:r>
              <a:rPr lang="en-US" sz="2800" dirty="0" err="1"/>
              <a:t>châu</a:t>
            </a:r>
            <a:r>
              <a:rPr lang="en-US" sz="2800" dirty="0"/>
              <a:t> </a:t>
            </a:r>
            <a:r>
              <a:rPr lang="en-US" sz="2800" dirty="0" err="1"/>
              <a:t>Âu</a:t>
            </a:r>
            <a:r>
              <a:rPr lang="en-US" sz="2800" dirty="0"/>
              <a:t> </a:t>
            </a:r>
            <a:r>
              <a:rPr lang="en-US" sz="2800" dirty="0" err="1"/>
              <a:t>theo</a:t>
            </a:r>
            <a:r>
              <a:rPr lang="en-US" sz="2800" dirty="0"/>
              <a:t> </a:t>
            </a:r>
            <a:r>
              <a:rPr lang="en-US" sz="2800" dirty="0" err="1"/>
              <a:t>dòng</a:t>
            </a:r>
            <a:r>
              <a:rPr lang="en-US" sz="2800" dirty="0"/>
              <a:t> </a:t>
            </a:r>
            <a:r>
              <a:rPr lang="en-US" sz="2800" dirty="0" err="1"/>
              <a:t>chảy</a:t>
            </a:r>
            <a:r>
              <a:rPr lang="en-US" sz="2800" dirty="0"/>
              <a:t> </a:t>
            </a:r>
            <a:r>
              <a:rPr lang="en-US" sz="2800" dirty="0" err="1"/>
              <a:t>từ</a:t>
            </a:r>
            <a:r>
              <a:rPr lang="en-US" sz="2800" dirty="0"/>
              <a:t> </a:t>
            </a:r>
            <a:r>
              <a:rPr lang="en-US" sz="2800" dirty="0" err="1"/>
              <a:t>tây</a:t>
            </a:r>
            <a:r>
              <a:rPr lang="en-US" sz="2800" dirty="0"/>
              <a:t> sang </a:t>
            </a:r>
            <a:r>
              <a:rPr lang="en-US" sz="2800" dirty="0" err="1"/>
              <a:t>đông</a:t>
            </a:r>
            <a:r>
              <a:rPr lang="en-US" sz="2800" dirty="0"/>
              <a:t>. </a:t>
            </a:r>
            <a:r>
              <a:rPr lang="en-US" sz="2800" dirty="0" err="1"/>
              <a:t>Sông</a:t>
            </a:r>
            <a:r>
              <a:rPr lang="en-US" sz="2800" dirty="0"/>
              <a:t> </a:t>
            </a:r>
            <a:r>
              <a:rPr lang="en-US" sz="2800" dirty="0" err="1"/>
              <a:t>Đanuýp</a:t>
            </a:r>
            <a:r>
              <a:rPr lang="en-US" sz="2800" dirty="0"/>
              <a:t> </a:t>
            </a:r>
            <a:r>
              <a:rPr lang="en-US" sz="2800" dirty="0" err="1"/>
              <a:t>bắt</a:t>
            </a:r>
            <a:r>
              <a:rPr lang="en-US" sz="2800" dirty="0"/>
              <a:t> </a:t>
            </a:r>
            <a:r>
              <a:rPr lang="en-US" sz="2800" dirty="0" err="1"/>
              <a:t>nguồn</a:t>
            </a:r>
            <a:r>
              <a:rPr lang="en-US" sz="2800" dirty="0"/>
              <a:t> </a:t>
            </a:r>
            <a:r>
              <a:rPr lang="en-US" sz="2800" dirty="0" err="1"/>
              <a:t>từ</a:t>
            </a:r>
            <a:r>
              <a:rPr lang="en-US" sz="2800" dirty="0"/>
              <a:t> </a:t>
            </a:r>
            <a:r>
              <a:rPr lang="en-US" sz="2800" dirty="0" err="1"/>
              <a:t>vùng</a:t>
            </a:r>
            <a:r>
              <a:rPr lang="en-US" sz="2800" dirty="0"/>
              <a:t> </a:t>
            </a:r>
            <a:r>
              <a:rPr lang="en-US" sz="2800" dirty="0" err="1"/>
              <a:t>rừng</a:t>
            </a:r>
            <a:r>
              <a:rPr lang="en-US" sz="2800" dirty="0"/>
              <a:t> </a:t>
            </a:r>
            <a:r>
              <a:rPr lang="en-US" sz="2800" dirty="0" err="1"/>
              <a:t>Đen</a:t>
            </a:r>
            <a:r>
              <a:rPr lang="en-US" sz="2800" dirty="0"/>
              <a:t> </a:t>
            </a:r>
            <a:r>
              <a:rPr lang="en-US" sz="2800" dirty="0" err="1"/>
              <a:t>của</a:t>
            </a:r>
            <a:r>
              <a:rPr lang="en-US" sz="2800" dirty="0"/>
              <a:t> </a:t>
            </a:r>
            <a:r>
              <a:rPr lang="en-US" sz="2800" dirty="0" err="1"/>
              <a:t>nước</a:t>
            </a:r>
            <a:r>
              <a:rPr lang="en-US" sz="2800" dirty="0"/>
              <a:t> </a:t>
            </a:r>
            <a:r>
              <a:rPr lang="en-US" sz="2800" dirty="0" err="1"/>
              <a:t>Đức</a:t>
            </a:r>
            <a:r>
              <a:rPr lang="en-US" sz="2800" dirty="0"/>
              <a:t>, </a:t>
            </a:r>
            <a:r>
              <a:rPr lang="en-US" sz="2800" dirty="0" err="1"/>
              <a:t>chảy</a:t>
            </a:r>
            <a:r>
              <a:rPr lang="en-US" sz="2800" dirty="0"/>
              <a:t> </a:t>
            </a:r>
            <a:r>
              <a:rPr lang="en-US" sz="2800" dirty="0" err="1"/>
              <a:t>xuôi</a:t>
            </a:r>
            <a:r>
              <a:rPr lang="en-US" sz="2800" dirty="0"/>
              <a:t> </a:t>
            </a:r>
            <a:r>
              <a:rPr lang="en-US" sz="2800" dirty="0" err="1"/>
              <a:t>theo</a:t>
            </a:r>
            <a:r>
              <a:rPr lang="en-US" sz="2800" dirty="0"/>
              <a:t> </a:t>
            </a:r>
            <a:r>
              <a:rPr lang="en-US" sz="2800" dirty="0" err="1"/>
              <a:t>hướng</a:t>
            </a:r>
            <a:r>
              <a:rPr lang="en-US" sz="2800" dirty="0"/>
              <a:t> </a:t>
            </a:r>
            <a:r>
              <a:rPr lang="en-US" sz="2800" dirty="0" err="1"/>
              <a:t>đông</a:t>
            </a:r>
            <a:r>
              <a:rPr lang="en-US" sz="2800" dirty="0"/>
              <a:t> </a:t>
            </a:r>
            <a:r>
              <a:rPr lang="en-US" sz="2800" dirty="0" err="1"/>
              <a:t>nam</a:t>
            </a:r>
            <a:r>
              <a:rPr lang="en-US" sz="2800" dirty="0"/>
              <a:t> </a:t>
            </a:r>
            <a:r>
              <a:rPr lang="en-US" sz="2800" dirty="0" err="1"/>
              <a:t>với</a:t>
            </a:r>
            <a:r>
              <a:rPr lang="en-US" sz="2800" dirty="0"/>
              <a:t> </a:t>
            </a:r>
            <a:r>
              <a:rPr lang="en-US" sz="2800" dirty="0" err="1"/>
              <a:t>chiều</a:t>
            </a:r>
            <a:r>
              <a:rPr lang="en-US" sz="2800" dirty="0"/>
              <a:t> </a:t>
            </a:r>
            <a:r>
              <a:rPr lang="en-US" sz="2800" dirty="0" err="1"/>
              <a:t>dài</a:t>
            </a:r>
            <a:r>
              <a:rPr lang="en-US" sz="2800" dirty="0"/>
              <a:t> </a:t>
            </a:r>
            <a:r>
              <a:rPr lang="en-US" sz="2800" dirty="0" err="1"/>
              <a:t>tổng</a:t>
            </a:r>
            <a:r>
              <a:rPr lang="en-US" sz="2800" dirty="0"/>
              <a:t> </a:t>
            </a:r>
            <a:r>
              <a:rPr lang="en-US" sz="2800" dirty="0" err="1"/>
              <a:t>cộng</a:t>
            </a:r>
            <a:r>
              <a:rPr lang="en-US" sz="2800" dirty="0"/>
              <a:t> 2850km</a:t>
            </a:r>
            <a:r>
              <a:rPr lang="en-US" sz="2800" dirty="0" smtClean="0"/>
              <a:t>.</a:t>
            </a:r>
          </a:p>
          <a:p>
            <a:pPr marL="0" indent="0" algn="just">
              <a:buNone/>
            </a:pPr>
            <a:r>
              <a:rPr lang="en-US" sz="2800" dirty="0" err="1"/>
              <a:t>Dòng</a:t>
            </a:r>
            <a:r>
              <a:rPr lang="en-US" sz="2800" dirty="0"/>
              <a:t> </a:t>
            </a:r>
            <a:r>
              <a:rPr lang="en-US" sz="2800" dirty="0" err="1"/>
              <a:t>Đanuýp</a:t>
            </a:r>
            <a:r>
              <a:rPr lang="en-US" sz="2800" dirty="0"/>
              <a:t> </a:t>
            </a:r>
            <a:r>
              <a:rPr lang="en-US" sz="2800" dirty="0" err="1"/>
              <a:t>chảy</a:t>
            </a:r>
            <a:r>
              <a:rPr lang="en-US" sz="2800" dirty="0"/>
              <a:t> qua 10 </a:t>
            </a:r>
            <a:r>
              <a:rPr lang="en-US" sz="2800" dirty="0" err="1"/>
              <a:t>quốc</a:t>
            </a:r>
            <a:r>
              <a:rPr lang="en-US" sz="2800" dirty="0"/>
              <a:t> </a:t>
            </a:r>
            <a:r>
              <a:rPr lang="en-US" sz="2800" dirty="0" err="1"/>
              <a:t>gia</a:t>
            </a:r>
            <a:r>
              <a:rPr lang="en-US" sz="2800" dirty="0"/>
              <a:t> </a:t>
            </a:r>
            <a:r>
              <a:rPr lang="en-US" sz="2800" dirty="0" err="1"/>
              <a:t>châu</a:t>
            </a:r>
            <a:r>
              <a:rPr lang="en-US" sz="2800" dirty="0"/>
              <a:t> </a:t>
            </a:r>
            <a:r>
              <a:rPr lang="en-US" sz="2800" dirty="0" err="1"/>
              <a:t>Âu</a:t>
            </a:r>
            <a:r>
              <a:rPr lang="en-US" sz="2800" dirty="0"/>
              <a:t>. </a:t>
            </a:r>
            <a:r>
              <a:rPr lang="en-US" sz="2800" dirty="0" err="1"/>
              <a:t>Đó</a:t>
            </a:r>
            <a:r>
              <a:rPr lang="en-US" sz="2800" dirty="0"/>
              <a:t> </a:t>
            </a:r>
            <a:r>
              <a:rPr lang="en-US" sz="2800" dirty="0" err="1"/>
              <a:t>là</a:t>
            </a:r>
            <a:r>
              <a:rPr lang="en-US" sz="2800" dirty="0"/>
              <a:t> </a:t>
            </a:r>
            <a:r>
              <a:rPr lang="en-US" sz="2800" dirty="0" err="1"/>
              <a:t>Đức</a:t>
            </a:r>
            <a:r>
              <a:rPr lang="en-US" sz="2800" dirty="0"/>
              <a:t>, </a:t>
            </a:r>
            <a:r>
              <a:rPr lang="en-US" sz="2800" dirty="0" err="1"/>
              <a:t>Ao</a:t>
            </a:r>
            <a:r>
              <a:rPr lang="en-US" sz="2800" dirty="0"/>
              <a:t>, </a:t>
            </a:r>
            <a:r>
              <a:rPr lang="en-US" sz="2800" dirty="0" err="1"/>
              <a:t>Bungary</a:t>
            </a:r>
            <a:r>
              <a:rPr lang="en-US" sz="2800" dirty="0"/>
              <a:t>, Croatia, Hungary, Moldova, </a:t>
            </a:r>
            <a:r>
              <a:rPr lang="en-US" sz="2800" dirty="0" smtClean="0"/>
              <a:t>Slovakia, </a:t>
            </a:r>
            <a:r>
              <a:rPr lang="en-US" sz="2800" dirty="0" err="1" smtClean="0"/>
              <a:t>Rumani</a:t>
            </a:r>
            <a:r>
              <a:rPr lang="en-US" sz="2800" dirty="0"/>
              <a:t>, </a:t>
            </a:r>
            <a:r>
              <a:rPr lang="en-US" sz="2800" dirty="0" err="1"/>
              <a:t>Ukraina,Serbia</a:t>
            </a:r>
            <a:r>
              <a:rPr lang="en-US" sz="2800" dirty="0"/>
              <a:t> </a:t>
            </a:r>
            <a:r>
              <a:rPr lang="en-US" sz="2800" dirty="0" err="1"/>
              <a:t>và</a:t>
            </a:r>
            <a:r>
              <a:rPr lang="en-US" sz="2800" dirty="0"/>
              <a:t> Montenegro. </a:t>
            </a:r>
            <a:r>
              <a:rPr lang="en-US" sz="2800" dirty="0" err="1"/>
              <a:t>Rumani</a:t>
            </a:r>
            <a:r>
              <a:rPr lang="en-US" sz="2800" dirty="0"/>
              <a:t> </a:t>
            </a:r>
            <a:r>
              <a:rPr lang="en-US" sz="2800" dirty="0" err="1"/>
              <a:t>chính</a:t>
            </a:r>
            <a:r>
              <a:rPr lang="en-US" sz="2800" dirty="0"/>
              <a:t> </a:t>
            </a:r>
            <a:r>
              <a:rPr lang="en-US" sz="2800" dirty="0" err="1"/>
              <a:t>là</a:t>
            </a:r>
            <a:r>
              <a:rPr lang="en-US" sz="2800" dirty="0"/>
              <a:t> </a:t>
            </a:r>
            <a:r>
              <a:rPr lang="en-US" sz="2800" dirty="0" err="1"/>
              <a:t>hạ</a:t>
            </a:r>
            <a:r>
              <a:rPr lang="en-US" sz="2800" dirty="0"/>
              <a:t> </a:t>
            </a:r>
            <a:r>
              <a:rPr lang="en-US" sz="2800" dirty="0" err="1"/>
              <a:t>lưu</a:t>
            </a:r>
            <a:r>
              <a:rPr lang="en-US" sz="2800" dirty="0"/>
              <a:t> </a:t>
            </a:r>
            <a:r>
              <a:rPr lang="en-US" sz="2800" dirty="0" err="1"/>
              <a:t>của</a:t>
            </a:r>
            <a:r>
              <a:rPr lang="en-US" sz="2800" dirty="0"/>
              <a:t> </a:t>
            </a:r>
            <a:r>
              <a:rPr lang="en-US" sz="2800" dirty="0" err="1"/>
              <a:t>dòng</a:t>
            </a:r>
            <a:r>
              <a:rPr lang="en-US" sz="2800" dirty="0"/>
              <a:t> </a:t>
            </a:r>
            <a:r>
              <a:rPr lang="en-US" sz="2800" dirty="0" err="1"/>
              <a:t>Đanuýp</a:t>
            </a:r>
            <a:r>
              <a:rPr lang="en-US" sz="2800" dirty="0"/>
              <a:t> </a:t>
            </a:r>
            <a:r>
              <a:rPr lang="en-US" sz="2800" dirty="0" err="1"/>
              <a:t>trước</a:t>
            </a:r>
            <a:r>
              <a:rPr lang="en-US" sz="2800" dirty="0"/>
              <a:t> </a:t>
            </a:r>
            <a:r>
              <a:rPr lang="en-US" sz="2800" dirty="0" err="1"/>
              <a:t>khi</a:t>
            </a:r>
            <a:r>
              <a:rPr lang="en-US" sz="2800" dirty="0"/>
              <a:t> </a:t>
            </a:r>
            <a:r>
              <a:rPr lang="en-US" sz="2800" dirty="0" err="1"/>
              <a:t>nó</a:t>
            </a:r>
            <a:r>
              <a:rPr lang="en-US" sz="2800" dirty="0"/>
              <a:t> </a:t>
            </a:r>
            <a:r>
              <a:rPr lang="en-US" sz="2800" dirty="0" err="1"/>
              <a:t>đổ</a:t>
            </a:r>
            <a:r>
              <a:rPr lang="en-US" sz="2800" dirty="0"/>
              <a:t> </a:t>
            </a:r>
            <a:r>
              <a:rPr lang="en-US" sz="2800" dirty="0" err="1"/>
              <a:t>vào</a:t>
            </a:r>
            <a:r>
              <a:rPr lang="en-US" sz="2800" dirty="0"/>
              <a:t> </a:t>
            </a:r>
            <a:r>
              <a:rPr lang="en-US" sz="2800" dirty="0" err="1"/>
              <a:t>Hắc</a:t>
            </a:r>
            <a:r>
              <a:rPr lang="en-US" sz="2800" dirty="0"/>
              <a:t> </a:t>
            </a:r>
            <a:r>
              <a:rPr lang="en-US" sz="2800" dirty="0" err="1"/>
              <a:t>Hải</a:t>
            </a:r>
            <a:r>
              <a:rPr lang="en-US" sz="2800" dirty="0" smtClean="0"/>
              <a:t>.</a:t>
            </a:r>
          </a:p>
          <a:p>
            <a:pPr marL="0" indent="0" algn="just">
              <a:buNone/>
            </a:pPr>
            <a:r>
              <a:rPr lang="en-US" sz="2800" dirty="0" err="1"/>
              <a:t>Hơn</a:t>
            </a:r>
            <a:r>
              <a:rPr lang="en-US" sz="2800" dirty="0"/>
              <a:t> </a:t>
            </a:r>
            <a:r>
              <a:rPr lang="en-US" sz="2800" dirty="0" err="1"/>
              <a:t>cả</a:t>
            </a:r>
            <a:r>
              <a:rPr lang="en-US" sz="2800" dirty="0"/>
              <a:t> </a:t>
            </a:r>
            <a:r>
              <a:rPr lang="en-US" sz="2800" dirty="0" err="1"/>
              <a:t>sông</a:t>
            </a:r>
            <a:r>
              <a:rPr lang="en-US" sz="2800" dirty="0"/>
              <a:t> </a:t>
            </a:r>
            <a:r>
              <a:rPr lang="en-US" sz="2800" dirty="0" err="1"/>
              <a:t>Ranh</a:t>
            </a:r>
            <a:r>
              <a:rPr lang="en-US" sz="2800" dirty="0"/>
              <a:t>, </a:t>
            </a:r>
            <a:r>
              <a:rPr lang="en-US" sz="2800" dirty="0" err="1"/>
              <a:t>sông</a:t>
            </a:r>
            <a:r>
              <a:rPr lang="en-US" sz="2800" dirty="0"/>
              <a:t> </a:t>
            </a:r>
            <a:r>
              <a:rPr lang="en-US" sz="2800" dirty="0" err="1"/>
              <a:t>Đanuýp</a:t>
            </a:r>
            <a:r>
              <a:rPr lang="en-US" sz="2800" dirty="0"/>
              <a:t> </a:t>
            </a:r>
            <a:r>
              <a:rPr lang="en-US" sz="2800" dirty="0" err="1"/>
              <a:t>đã</a:t>
            </a:r>
            <a:r>
              <a:rPr lang="en-US" sz="2800" dirty="0"/>
              <a:t> </a:t>
            </a:r>
            <a:r>
              <a:rPr lang="en-US" sz="2800" dirty="0" err="1"/>
              <a:t>đóng</a:t>
            </a:r>
            <a:r>
              <a:rPr lang="en-US" sz="2800" dirty="0"/>
              <a:t> </a:t>
            </a:r>
            <a:r>
              <a:rPr lang="en-US" sz="2800" dirty="0" err="1"/>
              <a:t>một</a:t>
            </a:r>
            <a:r>
              <a:rPr lang="en-US" sz="2800" dirty="0"/>
              <a:t> </a:t>
            </a:r>
            <a:r>
              <a:rPr lang="en-US" sz="2800" dirty="0" err="1"/>
              <a:t>vai</a:t>
            </a:r>
            <a:r>
              <a:rPr lang="en-US" sz="2800" dirty="0"/>
              <a:t> </a:t>
            </a:r>
            <a:r>
              <a:rPr lang="en-US" sz="2800" dirty="0" err="1"/>
              <a:t>trò</a:t>
            </a:r>
            <a:r>
              <a:rPr lang="en-US" sz="2800" dirty="0"/>
              <a:t> </a:t>
            </a:r>
            <a:r>
              <a:rPr lang="en-US" sz="2800" dirty="0" err="1"/>
              <a:t>quan</a:t>
            </a:r>
            <a:r>
              <a:rPr lang="en-US" sz="2800" dirty="0"/>
              <a:t> </a:t>
            </a:r>
            <a:r>
              <a:rPr lang="en-US" sz="2800" dirty="0" err="1"/>
              <a:t>trọng</a:t>
            </a:r>
            <a:r>
              <a:rPr lang="en-US" sz="2800" dirty="0"/>
              <a:t> </a:t>
            </a:r>
            <a:r>
              <a:rPr lang="en-US" sz="2800" dirty="0" err="1"/>
              <a:t>trong</a:t>
            </a:r>
            <a:r>
              <a:rPr lang="en-US" sz="2800" dirty="0"/>
              <a:t> </a:t>
            </a:r>
            <a:r>
              <a:rPr lang="en-US" sz="2800" dirty="0" err="1"/>
              <a:t>tưới</a:t>
            </a:r>
            <a:r>
              <a:rPr lang="en-US" sz="2800" dirty="0"/>
              <a:t> </a:t>
            </a:r>
            <a:r>
              <a:rPr lang="en-US" sz="2800" dirty="0" err="1"/>
              <a:t>tiêu</a:t>
            </a:r>
            <a:r>
              <a:rPr lang="en-US" sz="2800" dirty="0"/>
              <a:t> </a:t>
            </a:r>
            <a:r>
              <a:rPr lang="en-US" sz="2800" dirty="0" err="1"/>
              <a:t>cho</a:t>
            </a:r>
            <a:r>
              <a:rPr lang="en-US" sz="2800" dirty="0"/>
              <a:t> </a:t>
            </a:r>
            <a:r>
              <a:rPr lang="en-US" sz="2800" dirty="0" err="1"/>
              <a:t>các</a:t>
            </a:r>
            <a:r>
              <a:rPr lang="en-US" sz="2800" dirty="0"/>
              <a:t> </a:t>
            </a:r>
            <a:r>
              <a:rPr lang="en-US" sz="2800" dirty="0" err="1"/>
              <a:t>vùng</a:t>
            </a:r>
            <a:r>
              <a:rPr lang="en-US" sz="2800" dirty="0"/>
              <a:t> </a:t>
            </a:r>
            <a:r>
              <a:rPr lang="en-US" sz="2800" dirty="0" err="1"/>
              <a:t>nông</a:t>
            </a:r>
            <a:r>
              <a:rPr lang="en-US" sz="2800" dirty="0"/>
              <a:t> </a:t>
            </a:r>
            <a:r>
              <a:rPr lang="en-US" sz="2800" dirty="0" err="1"/>
              <a:t>nghiệp</a:t>
            </a:r>
            <a:r>
              <a:rPr lang="en-US" sz="2800" dirty="0"/>
              <a:t> </a:t>
            </a:r>
            <a:r>
              <a:rPr lang="en-US" sz="2800" dirty="0" err="1"/>
              <a:t>trồng</a:t>
            </a:r>
            <a:r>
              <a:rPr lang="en-US" sz="2800" dirty="0"/>
              <a:t> </a:t>
            </a:r>
            <a:r>
              <a:rPr lang="en-US" sz="2800" dirty="0" err="1"/>
              <a:t>trọt</a:t>
            </a:r>
            <a:r>
              <a:rPr lang="en-US" sz="2800" dirty="0"/>
              <a:t> </a:t>
            </a:r>
            <a:r>
              <a:rPr lang="en-US" sz="2800" dirty="0" err="1"/>
              <a:t>của</a:t>
            </a:r>
            <a:r>
              <a:rPr lang="en-US" sz="2800" dirty="0"/>
              <a:t> </a:t>
            </a:r>
            <a:r>
              <a:rPr lang="en-US" sz="2800" dirty="0" err="1"/>
              <a:t>nhiều</a:t>
            </a:r>
            <a:r>
              <a:rPr lang="en-US" sz="2800" dirty="0"/>
              <a:t> </a:t>
            </a:r>
            <a:r>
              <a:rPr lang="en-US" sz="2800" dirty="0" err="1"/>
              <a:t>quốc</a:t>
            </a:r>
            <a:r>
              <a:rPr lang="en-US" sz="2800" dirty="0"/>
              <a:t> </a:t>
            </a:r>
            <a:r>
              <a:rPr lang="en-US" sz="2800" dirty="0" err="1"/>
              <a:t>gia</a:t>
            </a:r>
            <a:r>
              <a:rPr lang="en-US" sz="2800" dirty="0"/>
              <a:t> </a:t>
            </a:r>
            <a:r>
              <a:rPr lang="en-US" sz="2800" dirty="0" err="1"/>
              <a:t>châu</a:t>
            </a:r>
            <a:r>
              <a:rPr lang="en-US" sz="2800" dirty="0"/>
              <a:t> </a:t>
            </a:r>
            <a:r>
              <a:rPr lang="en-US" sz="2800" dirty="0" err="1"/>
              <a:t>Âu</a:t>
            </a:r>
            <a:r>
              <a:rPr lang="en-US" sz="2800" dirty="0"/>
              <a:t>. </a:t>
            </a:r>
          </a:p>
          <a:p>
            <a:pPr marL="0" indent="0" algn="just">
              <a:buNone/>
            </a:pPr>
            <a:endParaRPr lang="en-US" sz="3600" dirty="0"/>
          </a:p>
          <a:p>
            <a:pPr marL="0" indent="0">
              <a:buNone/>
            </a:pPr>
            <a:endParaRPr lang="en-US" alt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8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wipe(down)">
                                      <p:cBhvr>
                                        <p:cTn id="1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1</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726976"/>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Đa-nuýp</a:t>
            </a:r>
            <a:r>
              <a:rPr lang="en-US" altLang="en-US" sz="3600" dirty="0" smtClean="0">
                <a:latin typeface="Times New Roman" panose="02020603050405020304" pitchFamily="18" charset="0"/>
                <a:cs typeface="Times New Roman" panose="02020603050405020304" pitchFamily="18" charset="0"/>
              </a:rPr>
              <a:t>.</a:t>
            </a:r>
          </a:p>
          <a:p>
            <a:pPr marL="0" indent="0" algn="just">
              <a:buNone/>
            </a:pPr>
            <a:r>
              <a:rPr lang="en-US" sz="2800" dirty="0" err="1" smtClean="0"/>
              <a:t>Những</a:t>
            </a:r>
            <a:r>
              <a:rPr lang="en-US" sz="2800" dirty="0" smtClean="0"/>
              <a:t> </a:t>
            </a:r>
            <a:r>
              <a:rPr lang="en-US" sz="2800" dirty="0" err="1"/>
              <a:t>cánh</a:t>
            </a:r>
            <a:r>
              <a:rPr lang="en-US" sz="2800" dirty="0"/>
              <a:t> </a:t>
            </a:r>
            <a:r>
              <a:rPr lang="en-US" sz="2800" dirty="0" err="1"/>
              <a:t>ruộng</a:t>
            </a:r>
            <a:r>
              <a:rPr lang="en-US" sz="2800" dirty="0"/>
              <a:t> </a:t>
            </a:r>
            <a:r>
              <a:rPr lang="en-US" sz="2800" dirty="0" err="1"/>
              <a:t>lúa</a:t>
            </a:r>
            <a:r>
              <a:rPr lang="en-US" sz="2800" dirty="0"/>
              <a:t> </a:t>
            </a:r>
            <a:r>
              <a:rPr lang="en-US" sz="2800" dirty="0" err="1"/>
              <a:t>mỳ</a:t>
            </a:r>
            <a:r>
              <a:rPr lang="en-US" sz="2800" dirty="0"/>
              <a:t>, </a:t>
            </a:r>
            <a:r>
              <a:rPr lang="en-US" sz="2800" dirty="0" err="1"/>
              <a:t>hoa</a:t>
            </a:r>
            <a:r>
              <a:rPr lang="en-US" sz="2800" dirty="0"/>
              <a:t> </a:t>
            </a:r>
            <a:r>
              <a:rPr lang="en-US" sz="2800" dirty="0" err="1"/>
              <a:t>hướng</a:t>
            </a:r>
            <a:r>
              <a:rPr lang="en-US" sz="2800" dirty="0"/>
              <a:t> </a:t>
            </a:r>
            <a:r>
              <a:rPr lang="en-US" sz="2800" dirty="0" err="1"/>
              <a:t>dương</a:t>
            </a:r>
            <a:r>
              <a:rPr lang="en-US" sz="2800" dirty="0"/>
              <a:t>, </a:t>
            </a:r>
            <a:r>
              <a:rPr lang="en-US" sz="2800" dirty="0" err="1"/>
              <a:t>những</a:t>
            </a:r>
            <a:r>
              <a:rPr lang="en-US" sz="2800" dirty="0"/>
              <a:t> </a:t>
            </a:r>
            <a:r>
              <a:rPr lang="en-US" sz="2800" dirty="0" err="1"/>
              <a:t>cánh</a:t>
            </a:r>
            <a:r>
              <a:rPr lang="en-US" sz="2800" dirty="0"/>
              <a:t> </a:t>
            </a:r>
            <a:r>
              <a:rPr lang="en-US" sz="2800" dirty="0" err="1"/>
              <a:t>đồng</a:t>
            </a:r>
            <a:r>
              <a:rPr lang="en-US" sz="2800" dirty="0"/>
              <a:t> </a:t>
            </a:r>
            <a:r>
              <a:rPr lang="en-US" sz="2800" dirty="0" err="1"/>
              <a:t>trồng</a:t>
            </a:r>
            <a:r>
              <a:rPr lang="en-US" sz="2800" dirty="0"/>
              <a:t> </a:t>
            </a:r>
            <a:r>
              <a:rPr lang="en-US" sz="2800" dirty="0" err="1"/>
              <a:t>củ</a:t>
            </a:r>
            <a:r>
              <a:rPr lang="en-US" sz="2800" dirty="0"/>
              <a:t> </a:t>
            </a:r>
            <a:r>
              <a:rPr lang="en-US" sz="2800" dirty="0" err="1"/>
              <a:t>cải</a:t>
            </a:r>
            <a:r>
              <a:rPr lang="en-US" sz="2800" dirty="0"/>
              <a:t> </a:t>
            </a:r>
            <a:r>
              <a:rPr lang="en-US" sz="2800" dirty="0" err="1"/>
              <a:t>và</a:t>
            </a:r>
            <a:r>
              <a:rPr lang="en-US" sz="2800" dirty="0"/>
              <a:t> </a:t>
            </a:r>
            <a:r>
              <a:rPr lang="en-US" sz="2800" dirty="0" err="1"/>
              <a:t>nho</a:t>
            </a:r>
            <a:r>
              <a:rPr lang="en-US" sz="2800" dirty="0"/>
              <a:t> </a:t>
            </a:r>
            <a:r>
              <a:rPr lang="en-US" sz="2800" dirty="0" err="1"/>
              <a:t>tươi</a:t>
            </a:r>
            <a:r>
              <a:rPr lang="en-US" sz="2800" dirty="0"/>
              <a:t> </a:t>
            </a:r>
            <a:r>
              <a:rPr lang="en-US" sz="2800" dirty="0" err="1"/>
              <a:t>nối</a:t>
            </a:r>
            <a:r>
              <a:rPr lang="en-US" sz="2800" dirty="0"/>
              <a:t> </a:t>
            </a:r>
            <a:r>
              <a:rPr lang="en-US" sz="2800" dirty="0" err="1"/>
              <a:t>dài</a:t>
            </a:r>
            <a:r>
              <a:rPr lang="en-US" sz="2800" dirty="0"/>
              <a:t> </a:t>
            </a:r>
            <a:r>
              <a:rPr lang="en-US" sz="2800" dirty="0" err="1"/>
              <a:t>tưởng</a:t>
            </a:r>
            <a:r>
              <a:rPr lang="en-US" sz="2800" dirty="0"/>
              <a:t> </a:t>
            </a:r>
            <a:r>
              <a:rPr lang="en-US" sz="2800" dirty="0" err="1"/>
              <a:t>như</a:t>
            </a:r>
            <a:r>
              <a:rPr lang="en-US" sz="2800" dirty="0"/>
              <a:t> </a:t>
            </a:r>
            <a:r>
              <a:rPr lang="en-US" sz="2800" dirty="0" err="1"/>
              <a:t>vô</a:t>
            </a:r>
            <a:r>
              <a:rPr lang="en-US" sz="2800" dirty="0"/>
              <a:t> </a:t>
            </a:r>
            <a:r>
              <a:rPr lang="en-US" sz="2800" dirty="0" err="1"/>
              <a:t>tận</a:t>
            </a:r>
            <a:r>
              <a:rPr lang="en-US" sz="2800" dirty="0"/>
              <a:t> </a:t>
            </a:r>
            <a:r>
              <a:rPr lang="en-US" sz="2800" dirty="0" err="1"/>
              <a:t>nơi</a:t>
            </a:r>
            <a:r>
              <a:rPr lang="en-US" sz="2800" dirty="0"/>
              <a:t> </a:t>
            </a:r>
            <a:r>
              <a:rPr lang="en-US" sz="2800" dirty="0" err="1"/>
              <a:t>đôi</a:t>
            </a:r>
            <a:r>
              <a:rPr lang="en-US" sz="2800" dirty="0"/>
              <a:t> </a:t>
            </a:r>
            <a:r>
              <a:rPr lang="en-US" sz="2800" dirty="0" err="1"/>
              <a:t>bờ</a:t>
            </a:r>
            <a:r>
              <a:rPr lang="en-US" sz="2800" dirty="0"/>
              <a:t> </a:t>
            </a:r>
            <a:r>
              <a:rPr lang="en-US" sz="2800" dirty="0" err="1"/>
              <a:t>sông</a:t>
            </a:r>
            <a:r>
              <a:rPr lang="en-US" sz="2800" dirty="0"/>
              <a:t> </a:t>
            </a:r>
            <a:r>
              <a:rPr lang="en-US" sz="2800" dirty="0" err="1"/>
              <a:t>Đanuýp</a:t>
            </a:r>
            <a:r>
              <a:rPr lang="en-US" sz="2800" dirty="0"/>
              <a:t> </a:t>
            </a:r>
            <a:r>
              <a:rPr lang="en-US" sz="2800" dirty="0" err="1"/>
              <a:t>đã</a:t>
            </a:r>
            <a:r>
              <a:rPr lang="en-US" sz="2800" dirty="0"/>
              <a:t> </a:t>
            </a:r>
            <a:r>
              <a:rPr lang="en-US" sz="2800" dirty="0" err="1"/>
              <a:t>đem</a:t>
            </a:r>
            <a:r>
              <a:rPr lang="en-US" sz="2800" dirty="0"/>
              <a:t> </a:t>
            </a:r>
            <a:r>
              <a:rPr lang="en-US" sz="2800" dirty="0" err="1"/>
              <a:t>lại</a:t>
            </a:r>
            <a:r>
              <a:rPr lang="en-US" sz="2800" dirty="0"/>
              <a:t> </a:t>
            </a:r>
            <a:r>
              <a:rPr lang="en-US" sz="2800" dirty="0" err="1"/>
              <a:t>nguồn</a:t>
            </a:r>
            <a:r>
              <a:rPr lang="en-US" sz="2800" dirty="0"/>
              <a:t> </a:t>
            </a:r>
            <a:r>
              <a:rPr lang="en-US" sz="2800" dirty="0" err="1"/>
              <a:t>sống</a:t>
            </a:r>
            <a:r>
              <a:rPr lang="en-US" sz="2800" dirty="0"/>
              <a:t> </a:t>
            </a:r>
            <a:r>
              <a:rPr lang="en-US" sz="2800" dirty="0" err="1"/>
              <a:t>và</a:t>
            </a:r>
            <a:r>
              <a:rPr lang="en-US" sz="2800" dirty="0"/>
              <a:t> </a:t>
            </a:r>
            <a:r>
              <a:rPr lang="en-US" sz="2800" dirty="0" err="1"/>
              <a:t>nguồn</a:t>
            </a:r>
            <a:r>
              <a:rPr lang="en-US" sz="2800" dirty="0"/>
              <a:t> </a:t>
            </a:r>
            <a:r>
              <a:rPr lang="en-US" sz="2800" dirty="0" err="1"/>
              <a:t>thu</a:t>
            </a:r>
            <a:r>
              <a:rPr lang="en-US" sz="2800" dirty="0"/>
              <a:t> </a:t>
            </a:r>
            <a:r>
              <a:rPr lang="en-US" sz="2800" dirty="0" err="1"/>
              <a:t>nhập</a:t>
            </a:r>
            <a:r>
              <a:rPr lang="en-US" sz="2800" dirty="0"/>
              <a:t> </a:t>
            </a:r>
            <a:r>
              <a:rPr lang="en-US" sz="2800" dirty="0" err="1"/>
              <a:t>chính</a:t>
            </a:r>
            <a:r>
              <a:rPr lang="en-US" sz="2800" dirty="0"/>
              <a:t> </a:t>
            </a:r>
            <a:r>
              <a:rPr lang="en-US" sz="2800" dirty="0" err="1"/>
              <a:t>cho</a:t>
            </a:r>
            <a:r>
              <a:rPr lang="en-US" sz="2800" dirty="0"/>
              <a:t> </a:t>
            </a:r>
            <a:r>
              <a:rPr lang="en-US" sz="2800" dirty="0" err="1"/>
              <a:t>người</a:t>
            </a:r>
            <a:r>
              <a:rPr lang="en-US" sz="2800" dirty="0"/>
              <a:t> </a:t>
            </a:r>
            <a:r>
              <a:rPr lang="en-US" sz="2800" dirty="0" err="1"/>
              <a:t>dân</a:t>
            </a:r>
            <a:r>
              <a:rPr lang="en-US" sz="2800" dirty="0"/>
              <a:t> </a:t>
            </a:r>
            <a:r>
              <a:rPr lang="en-US" sz="2800" dirty="0" err="1"/>
              <a:t>đôi</a:t>
            </a:r>
            <a:r>
              <a:rPr lang="en-US" sz="2800" dirty="0"/>
              <a:t> </a:t>
            </a:r>
            <a:r>
              <a:rPr lang="en-US" sz="2800" dirty="0" err="1"/>
              <a:t>bờ</a:t>
            </a:r>
            <a:r>
              <a:rPr lang="en-US" sz="2800" dirty="0"/>
              <a:t> </a:t>
            </a:r>
            <a:r>
              <a:rPr lang="en-US" sz="2800" dirty="0" err="1"/>
              <a:t>từ</a:t>
            </a:r>
            <a:r>
              <a:rPr lang="en-US" sz="2800" dirty="0"/>
              <a:t> </a:t>
            </a:r>
            <a:r>
              <a:rPr lang="en-US" sz="2800" dirty="0" err="1"/>
              <a:t>bao</a:t>
            </a:r>
            <a:r>
              <a:rPr lang="en-US" sz="2800" dirty="0"/>
              <a:t> </a:t>
            </a:r>
            <a:r>
              <a:rPr lang="en-US" sz="2800" dirty="0" err="1"/>
              <a:t>thế</a:t>
            </a:r>
            <a:r>
              <a:rPr lang="en-US" sz="2800" dirty="0"/>
              <a:t> </a:t>
            </a:r>
            <a:r>
              <a:rPr lang="en-US" sz="2800" dirty="0" err="1"/>
              <a:t>kỷ</a:t>
            </a:r>
            <a:r>
              <a:rPr lang="en-US" sz="2800" dirty="0"/>
              <a:t> nay.</a:t>
            </a:r>
          </a:p>
          <a:p>
            <a:pPr marL="0" indent="0" algn="just">
              <a:buNone/>
            </a:pPr>
            <a:r>
              <a:rPr lang="en-US" sz="2800" dirty="0" err="1"/>
              <a:t>Ngoài</a:t>
            </a:r>
            <a:r>
              <a:rPr lang="en-US" sz="2800" dirty="0"/>
              <a:t> </a:t>
            </a:r>
            <a:r>
              <a:rPr lang="en-US" sz="2800" dirty="0" err="1"/>
              <a:t>dòng</a:t>
            </a:r>
            <a:r>
              <a:rPr lang="en-US" sz="2800" dirty="0"/>
              <a:t> </a:t>
            </a:r>
            <a:r>
              <a:rPr lang="en-US" sz="2800" dirty="0" err="1"/>
              <a:t>chảy</a:t>
            </a:r>
            <a:r>
              <a:rPr lang="en-US" sz="2800" dirty="0"/>
              <a:t> </a:t>
            </a:r>
            <a:r>
              <a:rPr lang="en-US" sz="2800" dirty="0" err="1"/>
              <a:t>chính</a:t>
            </a:r>
            <a:r>
              <a:rPr lang="en-US" sz="2800" dirty="0"/>
              <a:t> </a:t>
            </a:r>
            <a:r>
              <a:rPr lang="en-US" sz="2800" dirty="0" err="1"/>
              <a:t>xuyên</a:t>
            </a:r>
            <a:r>
              <a:rPr lang="en-US" sz="2800" dirty="0"/>
              <a:t> </a:t>
            </a:r>
            <a:r>
              <a:rPr lang="en-US" sz="2800" dirty="0" err="1"/>
              <a:t>nối</a:t>
            </a:r>
            <a:r>
              <a:rPr lang="en-US" sz="2800" dirty="0"/>
              <a:t> 10 </a:t>
            </a:r>
            <a:r>
              <a:rPr lang="en-US" sz="2800" dirty="0" err="1"/>
              <a:t>quốc</a:t>
            </a:r>
            <a:r>
              <a:rPr lang="en-US" sz="2800" dirty="0"/>
              <a:t> </a:t>
            </a:r>
            <a:r>
              <a:rPr lang="en-US" sz="2800" dirty="0" err="1"/>
              <a:t>gia</a:t>
            </a:r>
            <a:r>
              <a:rPr lang="en-US" sz="2800" dirty="0"/>
              <a:t> </a:t>
            </a:r>
            <a:r>
              <a:rPr lang="en-US" sz="2800" dirty="0" err="1"/>
              <a:t>châu</a:t>
            </a:r>
            <a:r>
              <a:rPr lang="en-US" sz="2800" dirty="0"/>
              <a:t> </a:t>
            </a:r>
            <a:r>
              <a:rPr lang="en-US" sz="2800" dirty="0" err="1"/>
              <a:t>Âu</a:t>
            </a:r>
            <a:r>
              <a:rPr lang="en-US" sz="2800" dirty="0"/>
              <a:t> </a:t>
            </a:r>
            <a:r>
              <a:rPr lang="en-US" sz="2800" dirty="0" err="1"/>
              <a:t>kể</a:t>
            </a:r>
            <a:r>
              <a:rPr lang="en-US" sz="2800" dirty="0"/>
              <a:t> </a:t>
            </a:r>
            <a:r>
              <a:rPr lang="en-US" sz="2800" dirty="0" err="1"/>
              <a:t>trên</a:t>
            </a:r>
            <a:r>
              <a:rPr lang="en-US" sz="2800" dirty="0"/>
              <a:t>, </a:t>
            </a:r>
            <a:r>
              <a:rPr lang="en-US" sz="2800" dirty="0" err="1"/>
              <a:t>sông</a:t>
            </a:r>
            <a:r>
              <a:rPr lang="en-US" sz="2800" dirty="0"/>
              <a:t> </a:t>
            </a:r>
            <a:r>
              <a:rPr lang="en-US" sz="2800" dirty="0" err="1"/>
              <a:t>Đanuýp</a:t>
            </a:r>
            <a:r>
              <a:rPr lang="en-US" sz="2800" dirty="0"/>
              <a:t> </a:t>
            </a:r>
            <a:r>
              <a:rPr lang="en-US" sz="2800" dirty="0" err="1"/>
              <a:t>còn</a:t>
            </a:r>
            <a:r>
              <a:rPr lang="en-US" sz="2800" dirty="0"/>
              <a:t> </a:t>
            </a:r>
            <a:r>
              <a:rPr lang="en-US" sz="2800" dirty="0" err="1"/>
              <a:t>có</a:t>
            </a:r>
            <a:r>
              <a:rPr lang="en-US" sz="2800" dirty="0"/>
              <a:t> </a:t>
            </a:r>
            <a:r>
              <a:rPr lang="en-US" sz="2800" dirty="0" err="1"/>
              <a:t>những</a:t>
            </a:r>
            <a:r>
              <a:rPr lang="en-US" sz="2800" dirty="0"/>
              <a:t> </a:t>
            </a:r>
            <a:r>
              <a:rPr lang="en-US" sz="2800" dirty="0" err="1"/>
              <a:t>nhánh</a:t>
            </a:r>
            <a:r>
              <a:rPr lang="en-US" sz="2800" dirty="0"/>
              <a:t> </a:t>
            </a:r>
            <a:r>
              <a:rPr lang="en-US" sz="2800" dirty="0" err="1"/>
              <a:t>nhỏ</a:t>
            </a:r>
            <a:r>
              <a:rPr lang="en-US" sz="2800" dirty="0"/>
              <a:t> </a:t>
            </a:r>
            <a:r>
              <a:rPr lang="en-US" sz="2800" dirty="0" err="1"/>
              <a:t>toả</a:t>
            </a:r>
            <a:r>
              <a:rPr lang="en-US" sz="2800" dirty="0"/>
              <a:t> </a:t>
            </a:r>
            <a:r>
              <a:rPr lang="en-US" sz="2800" dirty="0" err="1"/>
              <a:t>lan</a:t>
            </a:r>
            <a:r>
              <a:rPr lang="en-US" sz="2800" dirty="0"/>
              <a:t> </a:t>
            </a:r>
            <a:r>
              <a:rPr lang="en-US" sz="2800" dirty="0" err="1"/>
              <a:t>vào</a:t>
            </a:r>
            <a:r>
              <a:rPr lang="en-US" sz="2800" dirty="0"/>
              <a:t> 7 </a:t>
            </a:r>
            <a:r>
              <a:rPr lang="en-US" sz="2800" dirty="0" err="1"/>
              <a:t>quốc</a:t>
            </a:r>
            <a:r>
              <a:rPr lang="en-US" sz="2800" dirty="0"/>
              <a:t> </a:t>
            </a:r>
            <a:r>
              <a:rPr lang="en-US" sz="2800" dirty="0" err="1"/>
              <a:t>gia</a:t>
            </a:r>
            <a:r>
              <a:rPr lang="en-US" sz="2800" dirty="0"/>
              <a:t> </a:t>
            </a:r>
            <a:r>
              <a:rPr lang="en-US" sz="2800" dirty="0" err="1"/>
              <a:t>châu</a:t>
            </a:r>
            <a:r>
              <a:rPr lang="en-US" sz="2800" dirty="0"/>
              <a:t> </a:t>
            </a:r>
            <a:r>
              <a:rPr lang="en-US" sz="2800" dirty="0" err="1"/>
              <a:t>Âu</a:t>
            </a:r>
            <a:r>
              <a:rPr lang="en-US" sz="2800" dirty="0"/>
              <a:t> </a:t>
            </a:r>
            <a:r>
              <a:rPr lang="en-US" sz="2800" dirty="0" err="1"/>
              <a:t>khác</a:t>
            </a:r>
            <a:r>
              <a:rPr lang="en-US" sz="2800" dirty="0"/>
              <a:t>. </a:t>
            </a:r>
            <a:r>
              <a:rPr lang="en-US" sz="2800" dirty="0" err="1"/>
              <a:t>Bởi</a:t>
            </a:r>
            <a:r>
              <a:rPr lang="en-US" sz="2800" dirty="0"/>
              <a:t> </a:t>
            </a:r>
            <a:r>
              <a:rPr lang="en-US" sz="2800" dirty="0" err="1"/>
              <a:t>vậy</a:t>
            </a:r>
            <a:r>
              <a:rPr lang="en-US" sz="2800" dirty="0"/>
              <a:t>, </a:t>
            </a:r>
            <a:r>
              <a:rPr lang="en-US" sz="2800" dirty="0" err="1"/>
              <a:t>thật</a:t>
            </a:r>
            <a:r>
              <a:rPr lang="en-US" sz="2800" dirty="0"/>
              <a:t> </a:t>
            </a:r>
            <a:r>
              <a:rPr lang="en-US" sz="2800" dirty="0" err="1"/>
              <a:t>khó</a:t>
            </a:r>
            <a:r>
              <a:rPr lang="en-US" sz="2800" dirty="0"/>
              <a:t> </a:t>
            </a:r>
            <a:r>
              <a:rPr lang="en-US" sz="2800" dirty="0" err="1"/>
              <a:t>có</a:t>
            </a:r>
            <a:r>
              <a:rPr lang="en-US" sz="2800" dirty="0"/>
              <a:t> </a:t>
            </a:r>
            <a:r>
              <a:rPr lang="en-US" sz="2800" dirty="0" err="1"/>
              <a:t>thể</a:t>
            </a:r>
            <a:r>
              <a:rPr lang="en-US" sz="2800" dirty="0"/>
              <a:t> </a:t>
            </a:r>
            <a:r>
              <a:rPr lang="en-US" sz="2800" dirty="0" err="1"/>
              <a:t>tính</a:t>
            </a:r>
            <a:r>
              <a:rPr lang="en-US" sz="2800" dirty="0"/>
              <a:t> </a:t>
            </a:r>
            <a:r>
              <a:rPr lang="en-US" sz="2800" dirty="0" err="1"/>
              <a:t>toán</a:t>
            </a:r>
            <a:r>
              <a:rPr lang="en-US" sz="2800" dirty="0"/>
              <a:t> </a:t>
            </a:r>
            <a:r>
              <a:rPr lang="en-US" sz="2800" dirty="0" err="1"/>
              <a:t>đầy</a:t>
            </a:r>
            <a:r>
              <a:rPr lang="en-US" sz="2800" dirty="0"/>
              <a:t> </a:t>
            </a:r>
            <a:r>
              <a:rPr lang="en-US" sz="2800" dirty="0" err="1"/>
              <a:t>đủ</a:t>
            </a:r>
            <a:r>
              <a:rPr lang="en-US" sz="2800" dirty="0"/>
              <a:t> </a:t>
            </a:r>
            <a:r>
              <a:rPr lang="en-US" sz="2800" dirty="0" err="1"/>
              <a:t>và</a:t>
            </a:r>
            <a:r>
              <a:rPr lang="en-US" sz="2800" dirty="0"/>
              <a:t> </a:t>
            </a:r>
            <a:r>
              <a:rPr lang="en-US" sz="2800" dirty="0" err="1"/>
              <a:t>chính</a:t>
            </a:r>
            <a:r>
              <a:rPr lang="en-US" sz="2800" dirty="0"/>
              <a:t> </a:t>
            </a:r>
            <a:r>
              <a:rPr lang="en-US" sz="2800" dirty="0" err="1"/>
              <a:t>xác</a:t>
            </a:r>
            <a:r>
              <a:rPr lang="en-US" sz="2800" dirty="0"/>
              <a:t> </a:t>
            </a:r>
            <a:r>
              <a:rPr lang="en-US" sz="2800" dirty="0" err="1"/>
              <a:t>tổng</a:t>
            </a:r>
            <a:r>
              <a:rPr lang="en-US" sz="2800" dirty="0"/>
              <a:t> </a:t>
            </a:r>
            <a:r>
              <a:rPr lang="en-US" sz="2800" dirty="0" err="1"/>
              <a:t>diện</a:t>
            </a:r>
            <a:r>
              <a:rPr lang="en-US" sz="2800" dirty="0"/>
              <a:t> </a:t>
            </a:r>
            <a:r>
              <a:rPr lang="en-US" sz="2800" dirty="0" err="1"/>
              <a:t>tích</a:t>
            </a:r>
            <a:r>
              <a:rPr lang="en-US" sz="2800" dirty="0"/>
              <a:t> </a:t>
            </a:r>
            <a:r>
              <a:rPr lang="en-US" sz="2800" dirty="0" err="1"/>
              <a:t>của</a:t>
            </a:r>
            <a:r>
              <a:rPr lang="en-US" sz="2800" dirty="0"/>
              <a:t> </a:t>
            </a:r>
            <a:r>
              <a:rPr lang="en-US" sz="2800" dirty="0" err="1"/>
              <a:t>các</a:t>
            </a:r>
            <a:r>
              <a:rPr lang="en-US" sz="2800" dirty="0"/>
              <a:t> </a:t>
            </a:r>
            <a:r>
              <a:rPr lang="en-US" sz="2800" dirty="0" err="1"/>
              <a:t>vùng</a:t>
            </a:r>
            <a:r>
              <a:rPr lang="en-US" sz="2800" dirty="0"/>
              <a:t> </a:t>
            </a:r>
            <a:r>
              <a:rPr lang="en-US" sz="2800" dirty="0" err="1"/>
              <a:t>lưu</a:t>
            </a:r>
            <a:r>
              <a:rPr lang="en-US" sz="2800" dirty="0"/>
              <a:t> </a:t>
            </a:r>
            <a:r>
              <a:rPr lang="en-US" sz="2800" dirty="0" err="1"/>
              <a:t>vực</a:t>
            </a:r>
            <a:r>
              <a:rPr lang="en-US" sz="2800" dirty="0"/>
              <a:t> </a:t>
            </a:r>
            <a:r>
              <a:rPr lang="en-US" sz="2800" dirty="0" err="1"/>
              <a:t>thuộc</a:t>
            </a:r>
            <a:r>
              <a:rPr lang="en-US" sz="2800" dirty="0"/>
              <a:t> </a:t>
            </a:r>
            <a:r>
              <a:rPr lang="en-US" sz="2800" dirty="0" err="1"/>
              <a:t>dòng</a:t>
            </a:r>
            <a:r>
              <a:rPr lang="en-US" sz="2800" dirty="0"/>
              <a:t> </a:t>
            </a:r>
            <a:r>
              <a:rPr lang="en-US" sz="2800" dirty="0" err="1"/>
              <a:t>sông</a:t>
            </a:r>
            <a:r>
              <a:rPr lang="en-US" sz="2800" dirty="0"/>
              <a:t> </a:t>
            </a:r>
            <a:r>
              <a:rPr lang="en-US" sz="2800" dirty="0" err="1"/>
              <a:t>Đanuýp</a:t>
            </a:r>
            <a:r>
              <a:rPr lang="en-US" sz="2800" dirty="0" smtClean="0"/>
              <a:t>.</a:t>
            </a:r>
            <a:r>
              <a:rPr lang="en-US" sz="2800" dirty="0"/>
              <a:t> </a:t>
            </a:r>
            <a:r>
              <a:rPr lang="en-US" sz="2800" dirty="0" err="1"/>
              <a:t>Đôi</a:t>
            </a:r>
            <a:r>
              <a:rPr lang="en-US" sz="2800" dirty="0"/>
              <a:t> </a:t>
            </a:r>
            <a:r>
              <a:rPr lang="en-US" sz="2800" dirty="0" err="1"/>
              <a:t>bờ</a:t>
            </a:r>
            <a:r>
              <a:rPr lang="en-US" sz="2800" dirty="0"/>
              <a:t> </a:t>
            </a:r>
            <a:r>
              <a:rPr lang="en-US" sz="2800" dirty="0" err="1"/>
              <a:t>sông</a:t>
            </a:r>
            <a:r>
              <a:rPr lang="en-US" sz="2800" dirty="0"/>
              <a:t> </a:t>
            </a:r>
            <a:r>
              <a:rPr lang="en-US" sz="2800" dirty="0" err="1"/>
              <a:t>Đanuýp</a:t>
            </a:r>
            <a:r>
              <a:rPr lang="en-US" sz="2800" dirty="0"/>
              <a:t>, </a:t>
            </a:r>
            <a:r>
              <a:rPr lang="en-US" sz="2800" dirty="0" err="1"/>
              <a:t>đó</a:t>
            </a:r>
            <a:r>
              <a:rPr lang="en-US" sz="2800" dirty="0"/>
              <a:t> </a:t>
            </a:r>
            <a:r>
              <a:rPr lang="en-US" sz="2800" dirty="0" err="1"/>
              <a:t>còn</a:t>
            </a:r>
            <a:r>
              <a:rPr lang="en-US" sz="2800" dirty="0"/>
              <a:t> </a:t>
            </a:r>
            <a:r>
              <a:rPr lang="en-US" sz="2800" dirty="0" err="1"/>
              <a:t>là</a:t>
            </a:r>
            <a:r>
              <a:rPr lang="en-US" sz="2800" dirty="0"/>
              <a:t> </a:t>
            </a:r>
            <a:r>
              <a:rPr lang="en-US" sz="2800" dirty="0" err="1"/>
              <a:t>những</a:t>
            </a:r>
            <a:r>
              <a:rPr lang="en-US" sz="2800" dirty="0"/>
              <a:t> </a:t>
            </a:r>
            <a:r>
              <a:rPr lang="en-US" sz="2800" dirty="0" err="1"/>
              <a:t>thị</a:t>
            </a:r>
            <a:r>
              <a:rPr lang="en-US" sz="2800" dirty="0"/>
              <a:t> </a:t>
            </a:r>
            <a:r>
              <a:rPr lang="en-US" sz="2800" dirty="0" err="1"/>
              <a:t>trấn</a:t>
            </a:r>
            <a:r>
              <a:rPr lang="en-US" sz="2800" dirty="0"/>
              <a:t>, </a:t>
            </a:r>
            <a:r>
              <a:rPr lang="en-US" sz="2800" dirty="0" err="1"/>
              <a:t>thị</a:t>
            </a:r>
            <a:r>
              <a:rPr lang="en-US" sz="2800" dirty="0"/>
              <a:t> </a:t>
            </a:r>
            <a:r>
              <a:rPr lang="en-US" sz="2800" dirty="0" err="1"/>
              <a:t>tứ</a:t>
            </a:r>
            <a:r>
              <a:rPr lang="en-US" sz="2800" dirty="0"/>
              <a:t>, </a:t>
            </a:r>
            <a:r>
              <a:rPr lang="en-US" sz="2800" dirty="0" err="1"/>
              <a:t>những</a:t>
            </a:r>
            <a:r>
              <a:rPr lang="en-US" sz="2800" dirty="0"/>
              <a:t> </a:t>
            </a:r>
            <a:r>
              <a:rPr lang="en-US" sz="2800" dirty="0" err="1"/>
              <a:t>đô</a:t>
            </a:r>
            <a:r>
              <a:rPr lang="en-US" sz="2800" dirty="0"/>
              <a:t> </a:t>
            </a:r>
            <a:r>
              <a:rPr lang="en-US" sz="2800" dirty="0" err="1"/>
              <a:t>thị</a:t>
            </a:r>
            <a:r>
              <a:rPr lang="en-US" sz="2800" dirty="0"/>
              <a:t> </a:t>
            </a:r>
            <a:r>
              <a:rPr lang="en-US" sz="2800" dirty="0" err="1"/>
              <a:t>lớn</a:t>
            </a:r>
            <a:r>
              <a:rPr lang="en-US" sz="2800" dirty="0"/>
              <a:t> </a:t>
            </a:r>
            <a:r>
              <a:rPr lang="en-US" sz="2800" dirty="0" err="1"/>
              <a:t>nhỏ</a:t>
            </a:r>
            <a:r>
              <a:rPr lang="en-US" sz="2800" dirty="0"/>
              <a:t> </a:t>
            </a:r>
            <a:r>
              <a:rPr lang="en-US" sz="2800" dirty="0" err="1"/>
              <a:t>sầm</a:t>
            </a:r>
            <a:r>
              <a:rPr lang="en-US" sz="2800" dirty="0"/>
              <a:t> </a:t>
            </a:r>
            <a:r>
              <a:rPr lang="en-US" sz="2800" dirty="0" err="1"/>
              <a:t>uất</a:t>
            </a:r>
            <a:r>
              <a:rPr lang="en-US" sz="2800" dirty="0"/>
              <a:t> </a:t>
            </a:r>
            <a:r>
              <a:rPr lang="en-US" sz="2800" dirty="0" err="1"/>
              <a:t>và</a:t>
            </a:r>
            <a:r>
              <a:rPr lang="en-US" sz="2800" dirty="0"/>
              <a:t> </a:t>
            </a:r>
            <a:r>
              <a:rPr lang="en-US" sz="2800" dirty="0" err="1"/>
              <a:t>trù</a:t>
            </a:r>
            <a:r>
              <a:rPr lang="en-US" sz="2800" dirty="0"/>
              <a:t> </a:t>
            </a:r>
            <a:r>
              <a:rPr lang="en-US" sz="2800" dirty="0" err="1"/>
              <a:t>phú</a:t>
            </a:r>
            <a:r>
              <a:rPr lang="en-US" sz="2800" dirty="0"/>
              <a:t>. </a:t>
            </a:r>
          </a:p>
          <a:p>
            <a:pPr marL="0" indent="0" algn="just">
              <a:buNone/>
            </a:pPr>
            <a:endParaRPr lang="en-US" sz="2800" dirty="0"/>
          </a:p>
          <a:p>
            <a:pPr marL="0" indent="0" algn="just">
              <a:buNone/>
            </a:pPr>
            <a:endParaRPr lang="en-US" sz="3600" dirty="0"/>
          </a:p>
          <a:p>
            <a:pPr marL="0" indent="0">
              <a:buNone/>
            </a:pPr>
            <a:endParaRPr lang="en-US" alt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76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1</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726976"/>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Đa-nuýp</a:t>
            </a:r>
            <a:r>
              <a:rPr lang="en-US" altLang="en-US" sz="3600" dirty="0" smtClean="0">
                <a:latin typeface="Times New Roman" panose="02020603050405020304" pitchFamily="18" charset="0"/>
                <a:cs typeface="Times New Roman" panose="02020603050405020304" pitchFamily="18" charset="0"/>
              </a:rPr>
              <a:t>.</a:t>
            </a:r>
          </a:p>
          <a:p>
            <a:pPr marL="0" indent="0" algn="just">
              <a:buNone/>
            </a:pPr>
            <a:r>
              <a:rPr lang="en-US" sz="2800" dirty="0" err="1" smtClean="0"/>
              <a:t>Đặc</a:t>
            </a:r>
            <a:r>
              <a:rPr lang="en-US" sz="2800" dirty="0" smtClean="0"/>
              <a:t> </a:t>
            </a:r>
            <a:r>
              <a:rPr lang="en-US" sz="2800" dirty="0" err="1"/>
              <a:t>biệt</a:t>
            </a:r>
            <a:r>
              <a:rPr lang="en-US" sz="2800" dirty="0"/>
              <a:t> </a:t>
            </a:r>
            <a:r>
              <a:rPr lang="en-US" sz="2800" dirty="0" err="1"/>
              <a:t>cho</a:t>
            </a:r>
            <a:r>
              <a:rPr lang="en-US" sz="2800" dirty="0"/>
              <a:t> </a:t>
            </a:r>
            <a:r>
              <a:rPr lang="en-US" sz="2800" dirty="0" err="1"/>
              <a:t>đến</a:t>
            </a:r>
            <a:r>
              <a:rPr lang="en-US" sz="2800" dirty="0"/>
              <a:t> nay </a:t>
            </a:r>
            <a:r>
              <a:rPr lang="en-US" sz="2800" dirty="0" err="1"/>
              <a:t>vẫn</a:t>
            </a:r>
            <a:r>
              <a:rPr lang="en-US" sz="2800" dirty="0"/>
              <a:t> </a:t>
            </a:r>
            <a:r>
              <a:rPr lang="en-US" sz="2800" dirty="0" err="1"/>
              <a:t>còn</a:t>
            </a:r>
            <a:r>
              <a:rPr lang="en-US" sz="2800" dirty="0"/>
              <a:t> </a:t>
            </a:r>
            <a:r>
              <a:rPr lang="en-US" sz="2800" dirty="0" err="1"/>
              <a:t>những</a:t>
            </a:r>
            <a:r>
              <a:rPr lang="en-US" sz="2800" dirty="0"/>
              <a:t> </a:t>
            </a:r>
            <a:r>
              <a:rPr lang="en-US" sz="2800" dirty="0" err="1"/>
              <a:t>ngôi</a:t>
            </a:r>
            <a:r>
              <a:rPr lang="en-US" sz="2800" dirty="0"/>
              <a:t> </a:t>
            </a:r>
            <a:r>
              <a:rPr lang="en-US" sz="2800" dirty="0" err="1"/>
              <a:t>làng</a:t>
            </a:r>
            <a:r>
              <a:rPr lang="en-US" sz="2800" dirty="0"/>
              <a:t> </a:t>
            </a:r>
            <a:r>
              <a:rPr lang="en-US" sz="2800" dirty="0" err="1"/>
              <a:t>cổ</a:t>
            </a:r>
            <a:r>
              <a:rPr lang="en-US" sz="2800" dirty="0"/>
              <a:t> </a:t>
            </a:r>
            <a:r>
              <a:rPr lang="en-US" sz="2800" dirty="0" err="1"/>
              <a:t>với</a:t>
            </a:r>
            <a:r>
              <a:rPr lang="en-US" sz="2800" dirty="0"/>
              <a:t> </a:t>
            </a:r>
            <a:r>
              <a:rPr lang="en-US" sz="2800" dirty="0" err="1"/>
              <a:t>những</a:t>
            </a:r>
            <a:r>
              <a:rPr lang="en-US" sz="2800" dirty="0"/>
              <a:t> </a:t>
            </a:r>
            <a:r>
              <a:rPr lang="en-US" sz="2800" dirty="0" err="1"/>
              <a:t>ngôi</a:t>
            </a:r>
            <a:r>
              <a:rPr lang="en-US" sz="2800" dirty="0"/>
              <a:t> </a:t>
            </a:r>
            <a:r>
              <a:rPr lang="en-US" sz="2800" dirty="0" err="1"/>
              <a:t>nhà</a:t>
            </a:r>
            <a:r>
              <a:rPr lang="en-US" sz="2800" dirty="0"/>
              <a:t> </a:t>
            </a:r>
            <a:r>
              <a:rPr lang="en-US" sz="2800" dirty="0" err="1"/>
              <a:t>gỗ</a:t>
            </a:r>
            <a:r>
              <a:rPr lang="en-US" sz="2800" dirty="0"/>
              <a:t> </a:t>
            </a:r>
            <a:r>
              <a:rPr lang="en-US" sz="2800" dirty="0" err="1"/>
              <a:t>có</a:t>
            </a:r>
            <a:r>
              <a:rPr lang="en-US" sz="2800" dirty="0"/>
              <a:t> </a:t>
            </a:r>
            <a:r>
              <a:rPr lang="en-US" sz="2800" dirty="0" err="1"/>
              <a:t>tuổi</a:t>
            </a:r>
            <a:r>
              <a:rPr lang="en-US" sz="2800" dirty="0"/>
              <a:t> </a:t>
            </a:r>
            <a:r>
              <a:rPr lang="en-US" sz="2800" dirty="0" err="1"/>
              <a:t>đời</a:t>
            </a:r>
            <a:r>
              <a:rPr lang="en-US" sz="2800" dirty="0"/>
              <a:t> </a:t>
            </a:r>
            <a:r>
              <a:rPr lang="en-US" sz="2800" dirty="0" err="1"/>
              <a:t>vài</a:t>
            </a:r>
            <a:r>
              <a:rPr lang="en-US" sz="2800" dirty="0"/>
              <a:t> </a:t>
            </a:r>
            <a:r>
              <a:rPr lang="en-US" sz="2800" dirty="0" err="1"/>
              <a:t>ba</a:t>
            </a:r>
            <a:r>
              <a:rPr lang="en-US" sz="2800" dirty="0"/>
              <a:t> </a:t>
            </a:r>
            <a:r>
              <a:rPr lang="en-US" sz="2800" dirty="0" err="1"/>
              <a:t>trăm</a:t>
            </a:r>
            <a:r>
              <a:rPr lang="en-US" sz="2800" dirty="0"/>
              <a:t> </a:t>
            </a:r>
            <a:r>
              <a:rPr lang="en-US" sz="2800" dirty="0" err="1"/>
              <a:t>năm</a:t>
            </a:r>
            <a:r>
              <a:rPr lang="en-US" sz="2800" dirty="0"/>
              <a:t> </a:t>
            </a:r>
            <a:r>
              <a:rPr lang="en-US" sz="2800" dirty="0" err="1"/>
              <a:t>bên</a:t>
            </a:r>
            <a:r>
              <a:rPr lang="en-US" sz="2800" dirty="0"/>
              <a:t> </a:t>
            </a:r>
            <a:r>
              <a:rPr lang="en-US" sz="2800" dirty="0" err="1"/>
              <a:t>những</a:t>
            </a:r>
            <a:r>
              <a:rPr lang="en-US" sz="2800" dirty="0"/>
              <a:t> </a:t>
            </a:r>
            <a:r>
              <a:rPr lang="en-US" sz="2800" dirty="0" err="1"/>
              <a:t>cánh</a:t>
            </a:r>
            <a:r>
              <a:rPr lang="en-US" sz="2800" dirty="0"/>
              <a:t> </a:t>
            </a:r>
            <a:r>
              <a:rPr lang="en-US" sz="2800" dirty="0" err="1"/>
              <a:t>ruộng</a:t>
            </a:r>
            <a:r>
              <a:rPr lang="en-US" sz="2800" dirty="0"/>
              <a:t> </a:t>
            </a:r>
            <a:r>
              <a:rPr lang="en-US" sz="2800" dirty="0" err="1"/>
              <a:t>nho</a:t>
            </a:r>
            <a:r>
              <a:rPr lang="en-US" sz="2800" dirty="0"/>
              <a:t> </a:t>
            </a:r>
            <a:r>
              <a:rPr lang="en-US" sz="2800" dirty="0" err="1"/>
              <a:t>xanh</a:t>
            </a:r>
            <a:r>
              <a:rPr lang="en-US" sz="2800" dirty="0"/>
              <a:t> </a:t>
            </a:r>
            <a:r>
              <a:rPr lang="en-US" sz="2800" dirty="0" err="1"/>
              <a:t>thắm</a:t>
            </a:r>
            <a:r>
              <a:rPr lang="en-US" sz="2800" dirty="0"/>
              <a:t>, </a:t>
            </a:r>
            <a:r>
              <a:rPr lang="en-US" sz="2800" dirty="0" err="1"/>
              <a:t>những</a:t>
            </a:r>
            <a:r>
              <a:rPr lang="en-US" sz="2800" dirty="0"/>
              <a:t> </a:t>
            </a:r>
            <a:r>
              <a:rPr lang="en-US" sz="2800" dirty="0" err="1"/>
              <a:t>cánh</a:t>
            </a:r>
            <a:r>
              <a:rPr lang="en-US" sz="2800" dirty="0"/>
              <a:t> </a:t>
            </a:r>
            <a:r>
              <a:rPr lang="en-US" sz="2800" dirty="0" err="1"/>
              <a:t>đồng</a:t>
            </a:r>
            <a:r>
              <a:rPr lang="en-US" sz="2800" dirty="0"/>
              <a:t> </a:t>
            </a:r>
            <a:r>
              <a:rPr lang="en-US" sz="2800" dirty="0" err="1"/>
              <a:t>hoa</a:t>
            </a:r>
            <a:r>
              <a:rPr lang="en-US" sz="2800" dirty="0"/>
              <a:t> </a:t>
            </a:r>
            <a:r>
              <a:rPr lang="en-US" sz="2800" dirty="0" err="1"/>
              <a:t>hướng</a:t>
            </a:r>
            <a:r>
              <a:rPr lang="en-US" sz="2800" dirty="0"/>
              <a:t> </a:t>
            </a:r>
            <a:r>
              <a:rPr lang="en-US" sz="2800" dirty="0" err="1"/>
              <a:t>dương</a:t>
            </a:r>
            <a:r>
              <a:rPr lang="en-US" sz="2800" dirty="0"/>
              <a:t> </a:t>
            </a:r>
            <a:r>
              <a:rPr lang="en-US" sz="2800" dirty="0" err="1"/>
              <a:t>vàng</a:t>
            </a:r>
            <a:r>
              <a:rPr lang="en-US" sz="2800" dirty="0"/>
              <a:t> </a:t>
            </a:r>
            <a:r>
              <a:rPr lang="en-US" sz="2800" dirty="0" err="1"/>
              <a:t>rực</a:t>
            </a:r>
            <a:r>
              <a:rPr lang="en-US" sz="2800" dirty="0"/>
              <a:t>, </a:t>
            </a:r>
            <a:r>
              <a:rPr lang="en-US" sz="2800" dirty="0" err="1"/>
              <a:t>những</a:t>
            </a:r>
            <a:r>
              <a:rPr lang="en-US" sz="2800" dirty="0"/>
              <a:t> </a:t>
            </a:r>
            <a:r>
              <a:rPr lang="en-US" sz="2800" dirty="0" err="1"/>
              <a:t>cánh</a:t>
            </a:r>
            <a:r>
              <a:rPr lang="en-US" sz="2800" dirty="0"/>
              <a:t>  </a:t>
            </a:r>
            <a:r>
              <a:rPr lang="en-US" sz="2800" dirty="0" err="1"/>
              <a:t>đồng</a:t>
            </a:r>
            <a:r>
              <a:rPr lang="en-US" sz="2800" dirty="0"/>
              <a:t> </a:t>
            </a:r>
            <a:r>
              <a:rPr lang="en-US" sz="2800" dirty="0" err="1"/>
              <a:t>lúa</a:t>
            </a:r>
            <a:r>
              <a:rPr lang="en-US" sz="2800" dirty="0"/>
              <a:t> </a:t>
            </a:r>
            <a:r>
              <a:rPr lang="en-US" sz="2800" dirty="0" err="1"/>
              <a:t>mì</a:t>
            </a:r>
            <a:r>
              <a:rPr lang="en-US" sz="2800" dirty="0"/>
              <a:t> </a:t>
            </a:r>
            <a:r>
              <a:rPr lang="en-US" sz="2800" dirty="0" err="1"/>
              <a:t>nâu</a:t>
            </a:r>
            <a:r>
              <a:rPr lang="en-US" sz="2800" dirty="0"/>
              <a:t> </a:t>
            </a:r>
            <a:r>
              <a:rPr lang="en-US" sz="2800" dirty="0" err="1"/>
              <a:t>trong</a:t>
            </a:r>
            <a:r>
              <a:rPr lang="en-US" sz="2800" dirty="0"/>
              <a:t> </a:t>
            </a:r>
            <a:r>
              <a:rPr lang="en-US" sz="2800" dirty="0" err="1"/>
              <a:t>mùa</a:t>
            </a:r>
            <a:r>
              <a:rPr lang="en-US" sz="2800" dirty="0"/>
              <a:t> </a:t>
            </a:r>
            <a:r>
              <a:rPr lang="en-US" sz="2800" dirty="0" err="1" smtClean="0"/>
              <a:t>gặt</a:t>
            </a:r>
            <a:r>
              <a:rPr lang="en-US" sz="2800" dirty="0" smtClean="0"/>
              <a:t>.</a:t>
            </a:r>
          </a:p>
          <a:p>
            <a:pPr marL="0" indent="0">
              <a:buNone/>
            </a:pPr>
            <a:r>
              <a:rPr lang="en-US" sz="2800" dirty="0" err="1" smtClean="0"/>
              <a:t>Đặc</a:t>
            </a:r>
            <a:r>
              <a:rPr lang="en-US" sz="2800" dirty="0" smtClean="0"/>
              <a:t> </a:t>
            </a:r>
            <a:r>
              <a:rPr lang="en-US" sz="2800" dirty="0" err="1"/>
              <a:t>biệt</a:t>
            </a:r>
            <a:r>
              <a:rPr lang="en-US" sz="2800" dirty="0"/>
              <a:t>, </a:t>
            </a:r>
            <a:r>
              <a:rPr lang="en-US" sz="2800" dirty="0" err="1"/>
              <a:t>dòng</a:t>
            </a:r>
            <a:r>
              <a:rPr lang="en-US" sz="2800" dirty="0"/>
              <a:t> </a:t>
            </a:r>
            <a:r>
              <a:rPr lang="en-US" sz="2800" dirty="0" err="1"/>
              <a:t>sông</a:t>
            </a:r>
            <a:r>
              <a:rPr lang="en-US" sz="2800" dirty="0"/>
              <a:t> </a:t>
            </a:r>
            <a:r>
              <a:rPr lang="en-US" sz="2800" dirty="0" err="1"/>
              <a:t>Đanuýp</a:t>
            </a:r>
            <a:r>
              <a:rPr lang="en-US" sz="2800" dirty="0"/>
              <a:t> </a:t>
            </a:r>
            <a:r>
              <a:rPr lang="en-US" sz="2800" dirty="0" err="1"/>
              <a:t>khi</a:t>
            </a:r>
            <a:r>
              <a:rPr lang="en-US" sz="2800" dirty="0"/>
              <a:t> </a:t>
            </a:r>
            <a:r>
              <a:rPr lang="en-US" sz="2800" dirty="0" err="1"/>
              <a:t>chảy</a:t>
            </a:r>
            <a:r>
              <a:rPr lang="en-US" sz="2800" dirty="0"/>
              <a:t> qua </a:t>
            </a:r>
            <a:r>
              <a:rPr lang="en-US" sz="2800" dirty="0" err="1"/>
              <a:t>thủ</a:t>
            </a:r>
            <a:r>
              <a:rPr lang="en-US" sz="2800" dirty="0"/>
              <a:t> </a:t>
            </a:r>
            <a:r>
              <a:rPr lang="en-US" sz="2800" dirty="0" err="1"/>
              <a:t>đô</a:t>
            </a:r>
            <a:r>
              <a:rPr lang="en-US" sz="2800" dirty="0"/>
              <a:t> </a:t>
            </a:r>
            <a:r>
              <a:rPr lang="en-US" sz="2800" dirty="0" err="1"/>
              <a:t>Budapets</a:t>
            </a:r>
            <a:r>
              <a:rPr lang="en-US" sz="2800" dirty="0"/>
              <a:t> </a:t>
            </a:r>
            <a:r>
              <a:rPr lang="en-US" sz="2800" dirty="0" err="1"/>
              <a:t>của</a:t>
            </a:r>
            <a:r>
              <a:rPr lang="en-US" sz="2800" dirty="0"/>
              <a:t> </a:t>
            </a:r>
            <a:r>
              <a:rPr lang="en-US" sz="2800" dirty="0" err="1"/>
              <a:t>nước</a:t>
            </a:r>
            <a:r>
              <a:rPr lang="en-US" sz="2800" dirty="0"/>
              <a:t> </a:t>
            </a:r>
            <a:r>
              <a:rPr lang="en-US" sz="2800" dirty="0" err="1"/>
              <a:t>cộng</a:t>
            </a:r>
            <a:r>
              <a:rPr lang="en-US" sz="2800" dirty="0"/>
              <a:t> </a:t>
            </a:r>
            <a:r>
              <a:rPr lang="en-US" sz="2800" dirty="0" err="1"/>
              <a:t>hoà</a:t>
            </a:r>
            <a:r>
              <a:rPr lang="en-US" sz="2800" dirty="0"/>
              <a:t> Hungary </a:t>
            </a:r>
            <a:r>
              <a:rPr lang="en-US" sz="2800" dirty="0" err="1"/>
              <a:t>với</a:t>
            </a:r>
            <a:r>
              <a:rPr lang="en-US" sz="2800" dirty="0"/>
              <a:t> </a:t>
            </a:r>
            <a:r>
              <a:rPr lang="en-US" sz="2800" dirty="0" err="1"/>
              <a:t>những</a:t>
            </a:r>
            <a:r>
              <a:rPr lang="en-US" sz="2800" dirty="0"/>
              <a:t> </a:t>
            </a:r>
            <a:r>
              <a:rPr lang="en-US" sz="2800" dirty="0" err="1"/>
              <a:t>kiến</a:t>
            </a:r>
            <a:r>
              <a:rPr lang="en-US" sz="2800" dirty="0"/>
              <a:t> </a:t>
            </a:r>
            <a:r>
              <a:rPr lang="en-US" sz="2800" dirty="0" err="1"/>
              <a:t>trúc</a:t>
            </a:r>
            <a:r>
              <a:rPr lang="en-US" sz="2800" dirty="0"/>
              <a:t> </a:t>
            </a:r>
            <a:r>
              <a:rPr lang="en-US" sz="2800" dirty="0" err="1"/>
              <a:t>xây</a:t>
            </a:r>
            <a:r>
              <a:rPr lang="en-US" sz="2800" dirty="0"/>
              <a:t> </a:t>
            </a:r>
            <a:r>
              <a:rPr lang="en-US" sz="2800" dirty="0" err="1"/>
              <a:t>dựng</a:t>
            </a:r>
            <a:r>
              <a:rPr lang="en-US" sz="2800" dirty="0"/>
              <a:t> </a:t>
            </a:r>
            <a:r>
              <a:rPr lang="en-US" sz="2800" dirty="0" err="1"/>
              <a:t>ven</a:t>
            </a:r>
            <a:r>
              <a:rPr lang="en-US" sz="2800" dirty="0"/>
              <a:t> </a:t>
            </a:r>
            <a:r>
              <a:rPr lang="en-US" sz="2800" dirty="0" err="1"/>
              <a:t>hai</a:t>
            </a:r>
            <a:r>
              <a:rPr lang="en-US" sz="2800" dirty="0"/>
              <a:t> </a:t>
            </a:r>
            <a:r>
              <a:rPr lang="en-US" sz="2800" dirty="0" err="1"/>
              <a:t>bờ</a:t>
            </a:r>
            <a:r>
              <a:rPr lang="en-US" sz="2800" dirty="0"/>
              <a:t> </a:t>
            </a:r>
            <a:r>
              <a:rPr lang="en-US" sz="2800" dirty="0" err="1"/>
              <a:t>sông</a:t>
            </a:r>
            <a:r>
              <a:rPr lang="en-US" sz="2800" dirty="0"/>
              <a:t> </a:t>
            </a:r>
            <a:r>
              <a:rPr lang="en-US" sz="2800" dirty="0" err="1"/>
              <a:t>đã</a:t>
            </a:r>
            <a:r>
              <a:rPr lang="en-US" sz="2800" dirty="0"/>
              <a:t> </a:t>
            </a:r>
            <a:r>
              <a:rPr lang="en-US" sz="2800" dirty="0" err="1"/>
              <a:t>được</a:t>
            </a:r>
            <a:r>
              <a:rPr lang="en-US" sz="2800" dirty="0"/>
              <a:t> </a:t>
            </a:r>
            <a:r>
              <a:rPr lang="en-US" sz="2800" dirty="0" err="1"/>
              <a:t>tổ</a:t>
            </a:r>
            <a:r>
              <a:rPr lang="en-US" sz="2800" dirty="0"/>
              <a:t> </a:t>
            </a:r>
            <a:r>
              <a:rPr lang="en-US" sz="2800" dirty="0" err="1"/>
              <a:t>chức</a:t>
            </a:r>
            <a:r>
              <a:rPr lang="en-US" sz="2800" dirty="0"/>
              <a:t> </a:t>
            </a:r>
            <a:r>
              <a:rPr lang="en-US" sz="2800" dirty="0" err="1"/>
              <a:t>văn</a:t>
            </a:r>
            <a:r>
              <a:rPr lang="en-US" sz="2800" dirty="0"/>
              <a:t> </a:t>
            </a:r>
            <a:r>
              <a:rPr lang="en-US" sz="2800" dirty="0" err="1"/>
              <a:t>hoá</a:t>
            </a:r>
            <a:r>
              <a:rPr lang="en-US" sz="2800" dirty="0"/>
              <a:t>, </a:t>
            </a:r>
            <a:r>
              <a:rPr lang="en-US" sz="2800" dirty="0" err="1"/>
              <a:t>giáo</a:t>
            </a:r>
            <a:r>
              <a:rPr lang="en-US" sz="2800" dirty="0"/>
              <a:t> </a:t>
            </a:r>
            <a:r>
              <a:rPr lang="en-US" sz="2800" dirty="0" err="1"/>
              <a:t>dục</a:t>
            </a:r>
            <a:r>
              <a:rPr lang="en-US" sz="2800" dirty="0"/>
              <a:t>, </a:t>
            </a:r>
            <a:r>
              <a:rPr lang="en-US" sz="2800" dirty="0" err="1"/>
              <a:t>khoa</a:t>
            </a:r>
            <a:r>
              <a:rPr lang="en-US" sz="2800" dirty="0"/>
              <a:t> </a:t>
            </a:r>
            <a:r>
              <a:rPr lang="en-US" sz="2800" dirty="0" err="1"/>
              <a:t>học</a:t>
            </a:r>
            <a:r>
              <a:rPr lang="en-US" sz="2800" dirty="0"/>
              <a:t> </a:t>
            </a:r>
            <a:r>
              <a:rPr lang="en-US" sz="2800" dirty="0" err="1"/>
              <a:t>liên</a:t>
            </a:r>
            <a:r>
              <a:rPr lang="en-US" sz="2800" dirty="0"/>
              <a:t> </a:t>
            </a:r>
            <a:r>
              <a:rPr lang="en-US" sz="2800" dirty="0" err="1"/>
              <a:t>hiệp</a:t>
            </a:r>
            <a:r>
              <a:rPr lang="en-US" sz="2800" dirty="0"/>
              <a:t> </a:t>
            </a:r>
            <a:r>
              <a:rPr lang="en-US" sz="2800" dirty="0" err="1"/>
              <a:t>quốc</a:t>
            </a:r>
            <a:r>
              <a:rPr lang="en-US" sz="2800" dirty="0"/>
              <a:t> </a:t>
            </a:r>
            <a:r>
              <a:rPr lang="en-US" sz="2800" dirty="0" err="1"/>
              <a:t>công</a:t>
            </a:r>
            <a:r>
              <a:rPr lang="en-US" sz="2800" dirty="0"/>
              <a:t> </a:t>
            </a:r>
            <a:r>
              <a:rPr lang="en-US" sz="2800" dirty="0" err="1"/>
              <a:t>nhận</a:t>
            </a:r>
            <a:r>
              <a:rPr lang="en-US" sz="2800" dirty="0"/>
              <a:t> </a:t>
            </a:r>
            <a:r>
              <a:rPr lang="en-US" sz="2800" dirty="0" err="1"/>
              <a:t>là</a:t>
            </a:r>
            <a:r>
              <a:rPr lang="en-US" sz="2800" dirty="0"/>
              <a:t> di </a:t>
            </a:r>
            <a:r>
              <a:rPr lang="en-US" sz="2800" dirty="0" err="1"/>
              <a:t>sản</a:t>
            </a:r>
            <a:r>
              <a:rPr lang="en-US" sz="2800" dirty="0"/>
              <a:t> </a:t>
            </a:r>
            <a:r>
              <a:rPr lang="en-US" sz="2800" dirty="0" err="1"/>
              <a:t>văn</a:t>
            </a:r>
            <a:r>
              <a:rPr lang="en-US" sz="2800" dirty="0"/>
              <a:t> </a:t>
            </a:r>
            <a:r>
              <a:rPr lang="en-US" sz="2800" dirty="0" err="1"/>
              <a:t>hoá</a:t>
            </a:r>
            <a:r>
              <a:rPr lang="en-US" sz="2800" dirty="0"/>
              <a:t> </a:t>
            </a:r>
            <a:r>
              <a:rPr lang="en-US" sz="2800" dirty="0" err="1"/>
              <a:t>thế</a:t>
            </a:r>
            <a:r>
              <a:rPr lang="en-US" sz="2800" dirty="0"/>
              <a:t> </a:t>
            </a:r>
            <a:r>
              <a:rPr lang="en-US" sz="2800" dirty="0" err="1"/>
              <a:t>giới</a:t>
            </a:r>
            <a:r>
              <a:rPr lang="en-US" sz="2800" dirty="0"/>
              <a:t> </a:t>
            </a:r>
            <a:r>
              <a:rPr lang="en-US" sz="2800" dirty="0" err="1"/>
              <a:t>cùng</a:t>
            </a:r>
            <a:r>
              <a:rPr lang="en-US" sz="2800" dirty="0"/>
              <a:t> </a:t>
            </a:r>
            <a:r>
              <a:rPr lang="en-US" sz="2800" dirty="0" err="1"/>
              <a:t>những</a:t>
            </a:r>
            <a:r>
              <a:rPr lang="en-US" sz="2800" dirty="0"/>
              <a:t> </a:t>
            </a:r>
            <a:r>
              <a:rPr lang="en-US" sz="2800" dirty="0" err="1"/>
              <a:t>công</a:t>
            </a:r>
            <a:r>
              <a:rPr lang="en-US" sz="2800" dirty="0"/>
              <a:t> </a:t>
            </a:r>
            <a:r>
              <a:rPr lang="en-US" sz="2800" dirty="0" err="1"/>
              <a:t>trình</a:t>
            </a:r>
            <a:r>
              <a:rPr lang="en-US" sz="2800" dirty="0"/>
              <a:t> </a:t>
            </a:r>
            <a:r>
              <a:rPr lang="en-US" sz="2800" dirty="0" err="1"/>
              <a:t>kiến</a:t>
            </a:r>
            <a:r>
              <a:rPr lang="en-US" sz="2800" dirty="0"/>
              <a:t> </a:t>
            </a:r>
            <a:r>
              <a:rPr lang="en-US" sz="2800" dirty="0" err="1"/>
              <a:t>trúc</a:t>
            </a:r>
            <a:r>
              <a:rPr lang="en-US" sz="2800" dirty="0"/>
              <a:t> </a:t>
            </a:r>
            <a:r>
              <a:rPr lang="en-US" sz="2800" dirty="0" err="1"/>
              <a:t>hoành</a:t>
            </a:r>
            <a:r>
              <a:rPr lang="en-US" sz="2800" dirty="0"/>
              <a:t> </a:t>
            </a:r>
            <a:r>
              <a:rPr lang="en-US" sz="2800" dirty="0" err="1"/>
              <a:t>tráng</a:t>
            </a:r>
            <a:r>
              <a:rPr lang="en-US" sz="2800" dirty="0"/>
              <a:t> </a:t>
            </a:r>
            <a:r>
              <a:rPr lang="en-US" sz="2800" dirty="0" err="1"/>
              <a:t>đồ</a:t>
            </a:r>
            <a:r>
              <a:rPr lang="en-US" sz="2800" dirty="0"/>
              <a:t> </a:t>
            </a:r>
            <a:r>
              <a:rPr lang="en-US" sz="2800" dirty="0" err="1"/>
              <a:t>sộ</a:t>
            </a:r>
            <a:r>
              <a:rPr lang="en-US" sz="2800" dirty="0"/>
              <a:t> </a:t>
            </a:r>
            <a:r>
              <a:rPr lang="en-US" sz="2800" dirty="0" err="1"/>
              <a:t>mang</a:t>
            </a:r>
            <a:r>
              <a:rPr lang="en-US" sz="2800" dirty="0"/>
              <a:t> </a:t>
            </a:r>
            <a:r>
              <a:rPr lang="en-US" sz="2800" dirty="0" err="1"/>
              <a:t>giá</a:t>
            </a:r>
            <a:r>
              <a:rPr lang="en-US" sz="2800" dirty="0"/>
              <a:t> </a:t>
            </a:r>
            <a:r>
              <a:rPr lang="en-US" sz="2800" dirty="0" err="1"/>
              <a:t>trị</a:t>
            </a:r>
            <a:r>
              <a:rPr lang="en-US" sz="2800" dirty="0"/>
              <a:t> </a:t>
            </a:r>
            <a:r>
              <a:rPr lang="en-US" sz="2800" dirty="0" err="1"/>
              <a:t>lịch</a:t>
            </a:r>
            <a:r>
              <a:rPr lang="en-US" sz="2800" dirty="0"/>
              <a:t> </a:t>
            </a:r>
            <a:r>
              <a:rPr lang="en-US" sz="2800" dirty="0" err="1"/>
              <a:t>sử</a:t>
            </a:r>
            <a:r>
              <a:rPr lang="en-US" sz="2800" dirty="0"/>
              <a:t> </a:t>
            </a:r>
            <a:r>
              <a:rPr lang="en-US" sz="2800" dirty="0" err="1"/>
              <a:t>và</a:t>
            </a:r>
            <a:r>
              <a:rPr lang="en-US" sz="2800" dirty="0"/>
              <a:t> </a:t>
            </a:r>
            <a:r>
              <a:rPr lang="en-US" sz="2800" dirty="0" err="1"/>
              <a:t>thẩm</a:t>
            </a:r>
            <a:r>
              <a:rPr lang="en-US" sz="2800" dirty="0"/>
              <a:t> </a:t>
            </a:r>
            <a:r>
              <a:rPr lang="en-US" sz="2800" dirty="0" err="1"/>
              <a:t>mỹ</a:t>
            </a:r>
            <a:r>
              <a:rPr lang="en-US" sz="2800" dirty="0"/>
              <a:t> </a:t>
            </a:r>
            <a:r>
              <a:rPr lang="en-US" sz="2800" dirty="0" err="1"/>
              <a:t>cao</a:t>
            </a:r>
            <a:r>
              <a:rPr lang="en-US" sz="2800" dirty="0"/>
              <a:t>. </a:t>
            </a:r>
          </a:p>
          <a:p>
            <a:pPr marL="0" indent="0" algn="just">
              <a:buNone/>
            </a:pPr>
            <a:endParaRPr lang="en-US" sz="2800" dirty="0"/>
          </a:p>
          <a:p>
            <a:pPr marL="0" indent="0" algn="just">
              <a:buNone/>
            </a:pPr>
            <a:endParaRPr lang="en-US" sz="2800" dirty="0"/>
          </a:p>
          <a:p>
            <a:pPr marL="0" indent="0" algn="just">
              <a:buNone/>
            </a:pPr>
            <a:endParaRPr lang="en-US" sz="3600" dirty="0"/>
          </a:p>
          <a:p>
            <a:pPr marL="0" indent="0">
              <a:buNone/>
            </a:pPr>
            <a:endParaRPr lang="en-US" alt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45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1</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726976"/>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Đa-nuýp</a:t>
            </a:r>
            <a:r>
              <a:rPr lang="en-US" altLang="en-US" sz="3600" dirty="0" smtClean="0">
                <a:latin typeface="Times New Roman" panose="02020603050405020304" pitchFamily="18" charset="0"/>
                <a:cs typeface="Times New Roman" panose="02020603050405020304" pitchFamily="18" charset="0"/>
              </a:rPr>
              <a:t>.</a:t>
            </a:r>
          </a:p>
          <a:p>
            <a:pPr marL="0" indent="0">
              <a:buNone/>
            </a:pPr>
            <a:r>
              <a:rPr lang="en-US" sz="2800" dirty="0" err="1"/>
              <a:t>Ngoaì</a:t>
            </a:r>
            <a:r>
              <a:rPr lang="en-US" sz="2800" dirty="0"/>
              <a:t> </a:t>
            </a:r>
            <a:r>
              <a:rPr lang="en-US" sz="2800" dirty="0" err="1"/>
              <a:t>gía</a:t>
            </a:r>
            <a:r>
              <a:rPr lang="en-US" sz="2800" dirty="0"/>
              <a:t> </a:t>
            </a:r>
            <a:r>
              <a:rPr lang="en-US" sz="2800" dirty="0" err="1"/>
              <a:t>trị</a:t>
            </a:r>
            <a:r>
              <a:rPr lang="en-US" sz="2800" dirty="0"/>
              <a:t> </a:t>
            </a:r>
            <a:r>
              <a:rPr lang="en-US" sz="2800" dirty="0" err="1"/>
              <a:t>phục</a:t>
            </a:r>
            <a:r>
              <a:rPr lang="en-US" sz="2800" dirty="0"/>
              <a:t> </a:t>
            </a:r>
            <a:r>
              <a:rPr lang="en-US" sz="2800" dirty="0" err="1"/>
              <a:t>vụ</a:t>
            </a:r>
            <a:r>
              <a:rPr lang="en-US" sz="2800" dirty="0"/>
              <a:t> </a:t>
            </a:r>
            <a:r>
              <a:rPr lang="en-US" sz="2800" dirty="0" err="1"/>
              <a:t>tưới</a:t>
            </a:r>
            <a:r>
              <a:rPr lang="en-US" sz="2800" dirty="0"/>
              <a:t> </a:t>
            </a:r>
            <a:r>
              <a:rPr lang="en-US" sz="2800" dirty="0" err="1"/>
              <a:t>tiêu</a:t>
            </a:r>
            <a:r>
              <a:rPr lang="en-US" sz="2800" dirty="0"/>
              <a:t> </a:t>
            </a:r>
            <a:r>
              <a:rPr lang="en-US" sz="2800" dirty="0" err="1"/>
              <a:t>và</a:t>
            </a:r>
            <a:r>
              <a:rPr lang="en-US" sz="2800" dirty="0"/>
              <a:t> </a:t>
            </a:r>
            <a:r>
              <a:rPr lang="en-US" sz="2800" dirty="0" err="1"/>
              <a:t>cung</a:t>
            </a:r>
            <a:r>
              <a:rPr lang="en-US" sz="2800" dirty="0"/>
              <a:t> </a:t>
            </a:r>
            <a:r>
              <a:rPr lang="en-US" sz="2800" dirty="0" err="1"/>
              <a:t>cấp</a:t>
            </a:r>
            <a:r>
              <a:rPr lang="en-US" sz="2800" dirty="0"/>
              <a:t> </a:t>
            </a:r>
            <a:r>
              <a:rPr lang="en-US" sz="2800" dirty="0" err="1"/>
              <a:t>nguồn</a:t>
            </a:r>
            <a:r>
              <a:rPr lang="en-US" sz="2800" dirty="0"/>
              <a:t> </a:t>
            </a:r>
            <a:r>
              <a:rPr lang="en-US" sz="2800" dirty="0" err="1"/>
              <a:t>nước</a:t>
            </a:r>
            <a:r>
              <a:rPr lang="en-US" sz="2800" dirty="0"/>
              <a:t> </a:t>
            </a:r>
            <a:r>
              <a:rPr lang="en-US" sz="2800" dirty="0" err="1"/>
              <a:t>sinh</a:t>
            </a:r>
            <a:r>
              <a:rPr lang="en-US" sz="2800" dirty="0"/>
              <a:t> </a:t>
            </a:r>
            <a:r>
              <a:rPr lang="en-US" sz="2800" dirty="0" err="1"/>
              <a:t>hoạt</a:t>
            </a:r>
            <a:r>
              <a:rPr lang="en-US" sz="2800" dirty="0"/>
              <a:t> </a:t>
            </a:r>
            <a:r>
              <a:rPr lang="en-US" sz="2800" dirty="0" err="1"/>
              <a:t>dồi</a:t>
            </a:r>
            <a:r>
              <a:rPr lang="en-US" sz="2800" dirty="0"/>
              <a:t> </a:t>
            </a:r>
            <a:r>
              <a:rPr lang="en-US" sz="2800" dirty="0" err="1"/>
              <a:t>dào</a:t>
            </a:r>
            <a:r>
              <a:rPr lang="en-US" sz="2800" dirty="0"/>
              <a:t> </a:t>
            </a:r>
            <a:r>
              <a:rPr lang="en-US" sz="2800" dirty="0" err="1"/>
              <a:t>cho</a:t>
            </a:r>
            <a:r>
              <a:rPr lang="en-US" sz="2800" dirty="0"/>
              <a:t> </a:t>
            </a:r>
            <a:r>
              <a:rPr lang="en-US" sz="2800" dirty="0" err="1"/>
              <a:t>hàng</a:t>
            </a:r>
            <a:r>
              <a:rPr lang="en-US" sz="2800" dirty="0"/>
              <a:t> </a:t>
            </a:r>
            <a:r>
              <a:rPr lang="en-US" sz="2800" dirty="0" err="1"/>
              <a:t>chục</a:t>
            </a:r>
            <a:r>
              <a:rPr lang="en-US" sz="2800" dirty="0"/>
              <a:t> </a:t>
            </a:r>
            <a:r>
              <a:rPr lang="en-US" sz="2800" dirty="0" err="1"/>
              <a:t>đất</a:t>
            </a:r>
            <a:r>
              <a:rPr lang="en-US" sz="2800" dirty="0"/>
              <a:t> </a:t>
            </a:r>
            <a:r>
              <a:rPr lang="en-US" sz="2800" dirty="0" err="1"/>
              <a:t>nước</a:t>
            </a:r>
            <a:r>
              <a:rPr lang="en-US" sz="2800" dirty="0"/>
              <a:t> </a:t>
            </a:r>
            <a:r>
              <a:rPr lang="en-US" sz="2800" dirty="0" err="1"/>
              <a:t>Châu</a:t>
            </a:r>
            <a:r>
              <a:rPr lang="en-US" sz="2800" dirty="0"/>
              <a:t> </a:t>
            </a:r>
            <a:r>
              <a:rPr lang="en-US" sz="2800" dirty="0" err="1"/>
              <a:t>Âu</a:t>
            </a:r>
            <a:r>
              <a:rPr lang="en-US" sz="2800" dirty="0"/>
              <a:t>, </a:t>
            </a:r>
            <a:r>
              <a:rPr lang="en-US" sz="2800" dirty="0" err="1"/>
              <a:t>sông</a:t>
            </a:r>
            <a:r>
              <a:rPr lang="en-US" sz="2800" dirty="0"/>
              <a:t> </a:t>
            </a:r>
            <a:r>
              <a:rPr lang="en-US" sz="2800" dirty="0" err="1"/>
              <a:t>Đanuýp</a:t>
            </a:r>
            <a:r>
              <a:rPr lang="en-US" sz="2800" dirty="0"/>
              <a:t> </a:t>
            </a:r>
            <a:r>
              <a:rPr lang="en-US" sz="2800" dirty="0" err="1"/>
              <a:t>còn</a:t>
            </a:r>
            <a:r>
              <a:rPr lang="en-US" sz="2800" dirty="0"/>
              <a:t> </a:t>
            </a:r>
            <a:r>
              <a:rPr lang="en-US" sz="2800" dirty="0" err="1"/>
              <a:t>tạo</a:t>
            </a:r>
            <a:r>
              <a:rPr lang="en-US" sz="2800" dirty="0"/>
              <a:t> </a:t>
            </a:r>
            <a:r>
              <a:rPr lang="en-US" sz="2800" dirty="0" err="1"/>
              <a:t>nên</a:t>
            </a:r>
            <a:r>
              <a:rPr lang="en-US" sz="2800" dirty="0"/>
              <a:t> </a:t>
            </a:r>
            <a:r>
              <a:rPr lang="en-US" sz="2800" dirty="0" err="1"/>
              <a:t>một</a:t>
            </a:r>
            <a:r>
              <a:rPr lang="en-US" sz="2800" dirty="0"/>
              <a:t> </a:t>
            </a:r>
            <a:r>
              <a:rPr lang="en-US" sz="2800" dirty="0" err="1"/>
              <a:t>mạng</a:t>
            </a:r>
            <a:r>
              <a:rPr lang="en-US" sz="2800" dirty="0"/>
              <a:t> </a:t>
            </a:r>
            <a:r>
              <a:rPr lang="en-US" sz="2800" dirty="0" err="1"/>
              <a:t>lưới</a:t>
            </a:r>
            <a:r>
              <a:rPr lang="en-US" sz="2800" dirty="0"/>
              <a:t> </a:t>
            </a:r>
            <a:r>
              <a:rPr lang="en-US" sz="2800" dirty="0" err="1"/>
              <a:t>giao</a:t>
            </a:r>
            <a:r>
              <a:rPr lang="en-US" sz="2800" dirty="0"/>
              <a:t> </a:t>
            </a:r>
            <a:r>
              <a:rPr lang="en-US" sz="2800" dirty="0" err="1"/>
              <a:t>thông</a:t>
            </a:r>
            <a:r>
              <a:rPr lang="en-US" sz="2800" dirty="0"/>
              <a:t> </a:t>
            </a:r>
            <a:r>
              <a:rPr lang="en-US" sz="2800" dirty="0" err="1"/>
              <a:t>đường</a:t>
            </a:r>
            <a:r>
              <a:rPr lang="en-US" sz="2800" dirty="0"/>
              <a:t> </a:t>
            </a:r>
            <a:r>
              <a:rPr lang="en-US" sz="2800" dirty="0" err="1"/>
              <a:t>thuỷ</a:t>
            </a:r>
            <a:r>
              <a:rPr lang="en-US" sz="2800" dirty="0"/>
              <a:t> </a:t>
            </a:r>
            <a:r>
              <a:rPr lang="en-US" sz="2800" dirty="0" err="1"/>
              <a:t>rộng</a:t>
            </a:r>
            <a:r>
              <a:rPr lang="en-US" sz="2800" dirty="0"/>
              <a:t> </a:t>
            </a:r>
            <a:r>
              <a:rPr lang="en-US" sz="2800" dirty="0" err="1"/>
              <a:t>lớn</a:t>
            </a:r>
            <a:r>
              <a:rPr lang="en-US" sz="2800" dirty="0"/>
              <a:t> </a:t>
            </a:r>
            <a:r>
              <a:rPr lang="en-US" sz="2800" dirty="0" err="1"/>
              <a:t>và</a:t>
            </a:r>
            <a:r>
              <a:rPr lang="en-US" sz="2800" dirty="0"/>
              <a:t> </a:t>
            </a:r>
            <a:r>
              <a:rPr lang="en-US" sz="2800" dirty="0" err="1"/>
              <a:t>thuận</a:t>
            </a:r>
            <a:r>
              <a:rPr lang="en-US" sz="2800" dirty="0"/>
              <a:t> </a:t>
            </a:r>
            <a:r>
              <a:rPr lang="en-US" sz="2800" dirty="0" err="1"/>
              <a:t>tiện</a:t>
            </a:r>
            <a:r>
              <a:rPr lang="en-US" sz="2800" dirty="0" smtClean="0"/>
              <a:t>.</a:t>
            </a:r>
          </a:p>
          <a:p>
            <a:pPr marL="0" indent="0">
              <a:buNone/>
            </a:pPr>
            <a:r>
              <a:rPr lang="en-US" sz="2800" dirty="0"/>
              <a:t> </a:t>
            </a:r>
            <a:r>
              <a:rPr lang="en-US" sz="2800" dirty="0" err="1"/>
              <a:t>Dòng</a:t>
            </a:r>
            <a:r>
              <a:rPr lang="en-US" sz="2800" dirty="0"/>
              <a:t> </a:t>
            </a:r>
            <a:r>
              <a:rPr lang="en-US" sz="2800" dirty="0" err="1"/>
              <a:t>sông</a:t>
            </a:r>
            <a:r>
              <a:rPr lang="en-US" sz="2800" dirty="0"/>
              <a:t> </a:t>
            </a:r>
            <a:r>
              <a:rPr lang="en-US" sz="2800" dirty="0" err="1"/>
              <a:t>Đa</a:t>
            </a:r>
            <a:r>
              <a:rPr lang="en-US" sz="2800" dirty="0"/>
              <a:t> </a:t>
            </a:r>
            <a:r>
              <a:rPr lang="en-US" sz="2800" dirty="0" err="1"/>
              <a:t>nuýp</a:t>
            </a:r>
            <a:r>
              <a:rPr lang="en-US" sz="2800" dirty="0"/>
              <a:t> </a:t>
            </a:r>
            <a:r>
              <a:rPr lang="en-US" sz="2800" dirty="0" err="1"/>
              <a:t>trong</a:t>
            </a:r>
            <a:r>
              <a:rPr lang="en-US" sz="2800" dirty="0"/>
              <a:t> </a:t>
            </a:r>
            <a:r>
              <a:rPr lang="en-US" sz="2800" dirty="0" err="1"/>
              <a:t>lịch</a:t>
            </a:r>
            <a:r>
              <a:rPr lang="en-US" sz="2800" dirty="0"/>
              <a:t> </a:t>
            </a:r>
            <a:r>
              <a:rPr lang="en-US" sz="2800" dirty="0" err="1"/>
              <a:t>sử</a:t>
            </a:r>
            <a:r>
              <a:rPr lang="en-US" sz="2800" dirty="0"/>
              <a:t>  </a:t>
            </a:r>
            <a:r>
              <a:rPr lang="en-US" sz="2800" dirty="0" err="1"/>
              <a:t>với</a:t>
            </a:r>
            <a:r>
              <a:rPr lang="en-US" sz="2800" dirty="0"/>
              <a:t> </a:t>
            </a:r>
            <a:r>
              <a:rPr lang="en-US" sz="2800" dirty="0" err="1"/>
              <a:t>dòng</a:t>
            </a:r>
            <a:r>
              <a:rPr lang="en-US" sz="2800" dirty="0"/>
              <a:t> </a:t>
            </a:r>
            <a:r>
              <a:rPr lang="en-US" sz="2800" dirty="0" err="1"/>
              <a:t>chảy</a:t>
            </a:r>
            <a:r>
              <a:rPr lang="en-US" sz="2800" dirty="0"/>
              <a:t> </a:t>
            </a:r>
            <a:r>
              <a:rPr lang="en-US" sz="2800" dirty="0" err="1"/>
              <a:t>hiền</a:t>
            </a:r>
            <a:r>
              <a:rPr lang="en-US" sz="2800" dirty="0"/>
              <a:t> </a:t>
            </a:r>
            <a:r>
              <a:rPr lang="en-US" sz="2800" dirty="0" err="1"/>
              <a:t>hoà</a:t>
            </a:r>
            <a:r>
              <a:rPr lang="en-US" sz="2800" dirty="0"/>
              <a:t> </a:t>
            </a:r>
            <a:r>
              <a:rPr lang="en-US" sz="2800" dirty="0" err="1"/>
              <a:t>thơ</a:t>
            </a:r>
            <a:r>
              <a:rPr lang="en-US" sz="2800" dirty="0"/>
              <a:t> </a:t>
            </a:r>
            <a:r>
              <a:rPr lang="en-US" sz="2800" dirty="0" err="1"/>
              <a:t>mộng</a:t>
            </a:r>
            <a:r>
              <a:rPr lang="en-US" sz="2800" dirty="0"/>
              <a:t> </a:t>
            </a:r>
            <a:r>
              <a:rPr lang="en-US" sz="2800" dirty="0" err="1"/>
              <a:t>của</a:t>
            </a:r>
            <a:r>
              <a:rPr lang="en-US" sz="2800" dirty="0"/>
              <a:t> </a:t>
            </a:r>
            <a:r>
              <a:rPr lang="en-US" sz="2800" dirty="0" err="1"/>
              <a:t>nó</a:t>
            </a:r>
            <a:r>
              <a:rPr lang="en-US" sz="2800" dirty="0"/>
              <a:t> </a:t>
            </a:r>
            <a:r>
              <a:rPr lang="en-US" sz="2800" dirty="0" err="1"/>
              <a:t>bao</a:t>
            </a:r>
            <a:r>
              <a:rPr lang="en-US" sz="2800" dirty="0"/>
              <a:t> </a:t>
            </a:r>
            <a:r>
              <a:rPr lang="en-US" sz="2800" dirty="0" err="1"/>
              <a:t>đời</a:t>
            </a:r>
            <a:r>
              <a:rPr lang="en-US" sz="2800" dirty="0"/>
              <a:t> nay </a:t>
            </a:r>
            <a:r>
              <a:rPr lang="en-US" sz="2800" dirty="0" err="1"/>
              <a:t>đã</a:t>
            </a:r>
            <a:r>
              <a:rPr lang="en-US" sz="2800" dirty="0"/>
              <a:t> </a:t>
            </a:r>
            <a:r>
              <a:rPr lang="en-US" sz="2800" dirty="0" err="1"/>
              <a:t>trở</a:t>
            </a:r>
            <a:r>
              <a:rPr lang="en-US" sz="2800" dirty="0"/>
              <a:t> </a:t>
            </a:r>
            <a:r>
              <a:rPr lang="en-US" sz="2800" dirty="0" err="1"/>
              <a:t>thành</a:t>
            </a:r>
            <a:r>
              <a:rPr lang="en-US" sz="2800" dirty="0"/>
              <a:t> </a:t>
            </a:r>
            <a:r>
              <a:rPr lang="en-US" sz="2800" dirty="0" err="1"/>
              <a:t>nguồn</a:t>
            </a:r>
            <a:r>
              <a:rPr lang="en-US" sz="2800" dirty="0"/>
              <a:t> </a:t>
            </a:r>
            <a:r>
              <a:rPr lang="en-US" sz="2800" dirty="0" err="1"/>
              <a:t>cảm</a:t>
            </a:r>
            <a:r>
              <a:rPr lang="en-US" sz="2800" dirty="0"/>
              <a:t> </a:t>
            </a:r>
            <a:r>
              <a:rPr lang="en-US" sz="2800" dirty="0" err="1"/>
              <a:t>hứng</a:t>
            </a:r>
            <a:r>
              <a:rPr lang="en-US" sz="2800" dirty="0"/>
              <a:t> </a:t>
            </a:r>
            <a:r>
              <a:rPr lang="en-US" sz="2800" dirty="0" err="1"/>
              <a:t>cho</a:t>
            </a:r>
            <a:r>
              <a:rPr lang="en-US" sz="2800" dirty="0"/>
              <a:t> </a:t>
            </a:r>
            <a:r>
              <a:rPr lang="en-US" sz="2800" dirty="0" err="1"/>
              <a:t>biết</a:t>
            </a:r>
            <a:r>
              <a:rPr lang="en-US" sz="2800" dirty="0"/>
              <a:t> </a:t>
            </a:r>
            <a:r>
              <a:rPr lang="en-US" sz="2800" dirty="0" err="1"/>
              <a:t>bao</a:t>
            </a:r>
            <a:r>
              <a:rPr lang="en-US" sz="2800" dirty="0"/>
              <a:t> </a:t>
            </a:r>
            <a:r>
              <a:rPr lang="en-US" sz="2800" dirty="0" err="1"/>
              <a:t>thế</a:t>
            </a:r>
            <a:r>
              <a:rPr lang="en-US" sz="2800" dirty="0"/>
              <a:t> </a:t>
            </a:r>
            <a:r>
              <a:rPr lang="en-US" sz="2800" dirty="0" err="1"/>
              <a:t>hệ</a:t>
            </a:r>
            <a:r>
              <a:rPr lang="en-US" sz="2800" dirty="0"/>
              <a:t> </a:t>
            </a:r>
            <a:r>
              <a:rPr lang="en-US" sz="2800" dirty="0" err="1"/>
              <a:t>thi</a:t>
            </a:r>
            <a:r>
              <a:rPr lang="en-US" sz="2800" dirty="0"/>
              <a:t> </a:t>
            </a:r>
            <a:r>
              <a:rPr lang="en-US" sz="2800" dirty="0" err="1"/>
              <a:t>nhân</a:t>
            </a:r>
            <a:r>
              <a:rPr lang="en-US" sz="2800" dirty="0"/>
              <a:t>, </a:t>
            </a:r>
            <a:r>
              <a:rPr lang="en-US" sz="2800" dirty="0" err="1"/>
              <a:t>nhạc</a:t>
            </a:r>
            <a:r>
              <a:rPr lang="en-US" sz="2800" dirty="0"/>
              <a:t> </a:t>
            </a:r>
            <a:r>
              <a:rPr lang="en-US" sz="2800" dirty="0" err="1"/>
              <a:t>sĩ</a:t>
            </a:r>
            <a:r>
              <a:rPr lang="en-US" sz="2800" dirty="0"/>
              <a:t> </a:t>
            </a:r>
            <a:r>
              <a:rPr lang="en-US" sz="2800" dirty="0" err="1"/>
              <a:t>văn</a:t>
            </a:r>
            <a:r>
              <a:rPr lang="en-US" sz="2800" dirty="0"/>
              <a:t> </a:t>
            </a:r>
            <a:r>
              <a:rPr lang="en-US" sz="2800" dirty="0" err="1"/>
              <a:t>sĩ</a:t>
            </a:r>
            <a:r>
              <a:rPr lang="en-US" sz="2800" dirty="0"/>
              <a:t> </a:t>
            </a:r>
            <a:r>
              <a:rPr lang="en-US" sz="2800" dirty="0" err="1"/>
              <a:t>của</a:t>
            </a:r>
            <a:r>
              <a:rPr lang="en-US" sz="2800" dirty="0"/>
              <a:t> </a:t>
            </a:r>
            <a:r>
              <a:rPr lang="en-US" sz="2800" dirty="0" err="1"/>
              <a:t>hàng</a:t>
            </a:r>
            <a:r>
              <a:rPr lang="en-US" sz="2800" dirty="0"/>
              <a:t> </a:t>
            </a:r>
            <a:r>
              <a:rPr lang="en-US" sz="2800" dirty="0" err="1"/>
              <a:t>chục</a:t>
            </a:r>
            <a:r>
              <a:rPr lang="en-US" sz="2800" dirty="0"/>
              <a:t> </a:t>
            </a:r>
            <a:r>
              <a:rPr lang="en-US" sz="2800" dirty="0" err="1"/>
              <a:t>quốc</a:t>
            </a:r>
            <a:r>
              <a:rPr lang="en-US" sz="2800" dirty="0"/>
              <a:t> </a:t>
            </a:r>
            <a:r>
              <a:rPr lang="en-US" sz="2800" dirty="0" err="1"/>
              <a:t>gia</a:t>
            </a:r>
            <a:r>
              <a:rPr lang="en-US" sz="2800" dirty="0"/>
              <a:t> </a:t>
            </a:r>
            <a:r>
              <a:rPr lang="en-US" sz="2800" dirty="0" err="1"/>
              <a:t>châu</a:t>
            </a:r>
            <a:r>
              <a:rPr lang="en-US" sz="2800" dirty="0"/>
              <a:t> </a:t>
            </a:r>
            <a:r>
              <a:rPr lang="en-US" sz="2800" dirty="0" err="1"/>
              <a:t>Âu</a:t>
            </a:r>
            <a:r>
              <a:rPr lang="en-US" sz="2800" dirty="0"/>
              <a:t>. </a:t>
            </a:r>
            <a:r>
              <a:rPr lang="en-US" sz="2800" dirty="0" err="1"/>
              <a:t>Bản</a:t>
            </a:r>
            <a:r>
              <a:rPr lang="en-US" sz="2800" dirty="0"/>
              <a:t> </a:t>
            </a:r>
            <a:r>
              <a:rPr lang="en-US" sz="2800" dirty="0" err="1"/>
              <a:t>nhạc</a:t>
            </a:r>
            <a:r>
              <a:rPr lang="en-US" sz="2800" dirty="0"/>
              <a:t> </a:t>
            </a:r>
            <a:r>
              <a:rPr lang="en-US" sz="2800" dirty="0" err="1"/>
              <a:t>nền</a:t>
            </a:r>
            <a:r>
              <a:rPr lang="en-US" sz="2800" dirty="0"/>
              <a:t> </a:t>
            </a:r>
            <a:r>
              <a:rPr lang="en-US" sz="2800" dirty="0" err="1"/>
              <a:t>của</a:t>
            </a:r>
            <a:r>
              <a:rPr lang="en-US" sz="2800" dirty="0"/>
              <a:t> </a:t>
            </a:r>
            <a:r>
              <a:rPr lang="en-US" sz="2800" dirty="0" err="1"/>
              <a:t>phóng</a:t>
            </a:r>
            <a:r>
              <a:rPr lang="en-US" sz="2800" dirty="0"/>
              <a:t> </a:t>
            </a:r>
            <a:r>
              <a:rPr lang="en-US" sz="2800" dirty="0" err="1"/>
              <a:t>sự</a:t>
            </a:r>
            <a:r>
              <a:rPr lang="en-US" sz="2800" dirty="0"/>
              <a:t> </a:t>
            </a:r>
            <a:r>
              <a:rPr lang="en-US" sz="2800" dirty="0" err="1"/>
              <a:t>này</a:t>
            </a:r>
            <a:r>
              <a:rPr lang="en-US" sz="2800" dirty="0"/>
              <a:t> </a:t>
            </a:r>
            <a:r>
              <a:rPr lang="en-US" sz="2800" dirty="0" err="1"/>
              <a:t>đã</a:t>
            </a:r>
            <a:r>
              <a:rPr lang="en-US" sz="2800" dirty="0"/>
              <a:t> </a:t>
            </a:r>
            <a:r>
              <a:rPr lang="en-US" sz="2800" dirty="0" err="1"/>
              <a:t>trở</a:t>
            </a:r>
            <a:r>
              <a:rPr lang="en-US" sz="2800" dirty="0"/>
              <a:t> </a:t>
            </a:r>
            <a:r>
              <a:rPr lang="en-US" sz="2800" dirty="0" err="1"/>
              <a:t>thành</a:t>
            </a:r>
            <a:r>
              <a:rPr lang="en-US" sz="2800" dirty="0"/>
              <a:t> </a:t>
            </a:r>
            <a:r>
              <a:rPr lang="en-US" sz="2800" dirty="0" err="1"/>
              <a:t>rất</a:t>
            </a:r>
            <a:r>
              <a:rPr lang="en-US" sz="2800" dirty="0"/>
              <a:t> </a:t>
            </a:r>
            <a:r>
              <a:rPr lang="en-US" sz="2800" dirty="0" err="1"/>
              <a:t>quen</a:t>
            </a:r>
            <a:r>
              <a:rPr lang="en-US" sz="2800" dirty="0"/>
              <a:t> </a:t>
            </a:r>
            <a:r>
              <a:rPr lang="en-US" sz="2800" dirty="0" err="1"/>
              <a:t>thuộc</a:t>
            </a:r>
            <a:r>
              <a:rPr lang="en-US" sz="2800" dirty="0"/>
              <a:t> </a:t>
            </a:r>
            <a:r>
              <a:rPr lang="en-US" sz="2800" dirty="0" err="1"/>
              <a:t>với</a:t>
            </a:r>
            <a:r>
              <a:rPr lang="en-US" sz="2800" dirty="0"/>
              <a:t> </a:t>
            </a:r>
            <a:r>
              <a:rPr lang="en-US" sz="2800" dirty="0" err="1"/>
              <a:t>thính</a:t>
            </a:r>
            <a:r>
              <a:rPr lang="en-US" sz="2800" dirty="0"/>
              <a:t> </a:t>
            </a:r>
            <a:r>
              <a:rPr lang="en-US" sz="2800" dirty="0" err="1"/>
              <a:t>giả</a:t>
            </a:r>
            <a:r>
              <a:rPr lang="en-US" sz="2800" dirty="0"/>
              <a:t> </a:t>
            </a:r>
            <a:r>
              <a:rPr lang="en-US" sz="2800" dirty="0" err="1"/>
              <a:t>trên</a:t>
            </a:r>
            <a:r>
              <a:rPr lang="en-US" sz="2800" dirty="0"/>
              <a:t> </a:t>
            </a:r>
            <a:r>
              <a:rPr lang="en-US" sz="2800" dirty="0" err="1"/>
              <a:t>khắp</a:t>
            </a:r>
            <a:r>
              <a:rPr lang="en-US" sz="2800" dirty="0"/>
              <a:t> </a:t>
            </a:r>
            <a:r>
              <a:rPr lang="en-US" sz="2800" dirty="0" err="1"/>
              <a:t>thế</a:t>
            </a:r>
            <a:r>
              <a:rPr lang="en-US" sz="2800" dirty="0"/>
              <a:t> </a:t>
            </a:r>
            <a:r>
              <a:rPr lang="en-US" sz="2800" dirty="0" err="1"/>
              <a:t>giới</a:t>
            </a:r>
            <a:r>
              <a:rPr lang="en-US" sz="2800" dirty="0"/>
              <a:t>. </a:t>
            </a:r>
            <a:r>
              <a:rPr lang="en-US" sz="2800" dirty="0" err="1"/>
              <a:t>Đó</a:t>
            </a:r>
            <a:r>
              <a:rPr lang="en-US" sz="2800" dirty="0"/>
              <a:t> </a:t>
            </a:r>
            <a:r>
              <a:rPr lang="en-US" sz="2800" dirty="0" err="1"/>
              <a:t>chính</a:t>
            </a:r>
            <a:r>
              <a:rPr lang="en-US" sz="2800" dirty="0"/>
              <a:t> </a:t>
            </a:r>
            <a:r>
              <a:rPr lang="en-US" sz="2800" dirty="0" err="1"/>
              <a:t>là</a:t>
            </a:r>
            <a:r>
              <a:rPr lang="en-US" sz="2800" dirty="0"/>
              <a:t> </a:t>
            </a:r>
            <a:r>
              <a:rPr lang="en-US" sz="2800" dirty="0" err="1"/>
              <a:t>bản</a:t>
            </a:r>
            <a:r>
              <a:rPr lang="en-US" sz="2800" dirty="0"/>
              <a:t> </a:t>
            </a:r>
            <a:r>
              <a:rPr lang="en-US" sz="2800" dirty="0" err="1"/>
              <a:t>nhạc</a:t>
            </a:r>
            <a:r>
              <a:rPr lang="en-US" sz="2800" dirty="0"/>
              <a:t> </a:t>
            </a:r>
            <a:r>
              <a:rPr lang="en-US" sz="2800" dirty="0" err="1"/>
              <a:t>Valse</a:t>
            </a:r>
            <a:r>
              <a:rPr lang="en-US" sz="2800" dirty="0"/>
              <a:t> </a:t>
            </a:r>
            <a:r>
              <a:rPr lang="en-US" sz="2800" dirty="0" err="1"/>
              <a:t>Sông</a:t>
            </a:r>
            <a:r>
              <a:rPr lang="en-US" sz="2800" dirty="0"/>
              <a:t> </a:t>
            </a:r>
            <a:r>
              <a:rPr lang="en-US" sz="2800" dirty="0" err="1"/>
              <a:t>Đanuýp</a:t>
            </a:r>
            <a:r>
              <a:rPr lang="en-US" sz="2800" dirty="0"/>
              <a:t> </a:t>
            </a:r>
            <a:r>
              <a:rPr lang="en-US" sz="2800" dirty="0" err="1"/>
              <a:t>xanh</a:t>
            </a:r>
            <a:r>
              <a:rPr lang="en-US" sz="2800" dirty="0"/>
              <a:t> </a:t>
            </a:r>
            <a:r>
              <a:rPr lang="en-US" sz="2800" dirty="0" err="1"/>
              <a:t>của</a:t>
            </a:r>
            <a:r>
              <a:rPr lang="en-US" sz="2800" dirty="0"/>
              <a:t> </a:t>
            </a:r>
            <a:r>
              <a:rPr lang="en-US" sz="2800" dirty="0" err="1"/>
              <a:t>nhà</a:t>
            </a:r>
            <a:r>
              <a:rPr lang="en-US" sz="2800" dirty="0"/>
              <a:t> </a:t>
            </a:r>
            <a:r>
              <a:rPr lang="en-US" sz="2800" dirty="0" err="1"/>
              <a:t>soạn</a:t>
            </a:r>
            <a:r>
              <a:rPr lang="en-US" sz="2800" dirty="0"/>
              <a:t> </a:t>
            </a:r>
            <a:r>
              <a:rPr lang="en-US" sz="2800" dirty="0" err="1"/>
              <a:t>nhạc</a:t>
            </a:r>
            <a:r>
              <a:rPr lang="en-US" sz="2800" dirty="0"/>
              <a:t> </a:t>
            </a:r>
            <a:r>
              <a:rPr lang="en-US" sz="2800" dirty="0" err="1"/>
              <a:t>thiên</a:t>
            </a:r>
            <a:r>
              <a:rPr lang="en-US" sz="2800" dirty="0"/>
              <a:t> </a:t>
            </a:r>
            <a:r>
              <a:rPr lang="en-US" sz="2800" dirty="0" err="1"/>
              <a:t>tài</a:t>
            </a:r>
            <a:r>
              <a:rPr lang="en-US" sz="2800" dirty="0"/>
              <a:t> </a:t>
            </a:r>
            <a:r>
              <a:rPr lang="en-US" sz="2800" dirty="0" err="1"/>
              <a:t>người</a:t>
            </a:r>
            <a:r>
              <a:rPr lang="en-US" sz="2800" dirty="0"/>
              <a:t> </a:t>
            </a:r>
            <a:r>
              <a:rPr lang="en-US" sz="2800" dirty="0" err="1"/>
              <a:t>Ao</a:t>
            </a:r>
            <a:r>
              <a:rPr lang="en-US" sz="2800" dirty="0"/>
              <a:t> , Johann </a:t>
            </a:r>
            <a:r>
              <a:rPr lang="en-US" sz="2800" dirty="0" err="1"/>
              <a:t>Strawss</a:t>
            </a:r>
            <a:r>
              <a:rPr lang="en-US" sz="2800" dirty="0"/>
              <a:t>.</a:t>
            </a:r>
          </a:p>
          <a:p>
            <a:pPr marL="0" indent="0" algn="just">
              <a:buNone/>
            </a:pPr>
            <a:endParaRPr lang="en-US" sz="2800" dirty="0"/>
          </a:p>
          <a:p>
            <a:pPr marL="0" indent="0" algn="just">
              <a:buNone/>
            </a:pPr>
            <a:endParaRPr lang="en-US" sz="2800" dirty="0"/>
          </a:p>
          <a:p>
            <a:pPr marL="0" indent="0" algn="just">
              <a:buNone/>
            </a:pPr>
            <a:endParaRPr lang="en-US" sz="3600" dirty="0"/>
          </a:p>
          <a:p>
            <a:pPr marL="0" indent="0">
              <a:buNone/>
            </a:pPr>
            <a:endParaRPr lang="en-US" alt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just_earth_200.gif"/>
          <p:cNvPicPr>
            <a:picLocks noChangeAspect="1"/>
          </p:cNvPicPr>
          <p:nvPr/>
        </p:nvPicPr>
        <p:blipFill>
          <a:blip r:embed="rId2"/>
          <a:stretch>
            <a:fillRect/>
          </a:stretch>
        </p:blipFill>
        <p:spPr>
          <a:xfrm>
            <a:off x="-71470" y="-71462"/>
            <a:ext cx="838208" cy="838208"/>
          </a:xfrm>
          <a:prstGeom prst="rect">
            <a:avLst/>
          </a:prstGeom>
        </p:spPr>
      </p:pic>
      <p:pic>
        <p:nvPicPr>
          <p:cNvPr id="6" name="Picture 5" descr="tải xuống.jpg"/>
          <p:cNvPicPr>
            <a:picLocks noChangeAspect="1"/>
          </p:cNvPicPr>
          <p:nvPr/>
        </p:nvPicPr>
        <p:blipFill>
          <a:blip r:embed="rId3"/>
          <a:stretch>
            <a:fillRect/>
          </a:stretch>
        </p:blipFill>
        <p:spPr>
          <a:xfrm>
            <a:off x="25618" y="3351261"/>
            <a:ext cx="4500562" cy="3500438"/>
          </a:xfrm>
          <a:prstGeom prst="rect">
            <a:avLst/>
          </a:prstGeom>
        </p:spPr>
      </p:pic>
      <p:sp>
        <p:nvSpPr>
          <p:cNvPr id="10" name="Text Box 20"/>
          <p:cNvSpPr txBox="1">
            <a:spLocks noChangeArrowheads="1"/>
          </p:cNvSpPr>
          <p:nvPr/>
        </p:nvSpPr>
        <p:spPr bwMode="auto">
          <a:xfrm>
            <a:off x="0" y="6396335"/>
            <a:ext cx="2021788" cy="461665"/>
          </a:xfrm>
          <a:prstGeom prst="rect">
            <a:avLst/>
          </a:prstGeom>
          <a:solidFill>
            <a:schemeClr val="bg1"/>
          </a:solidFill>
          <a:ln w="9525">
            <a:noFill/>
            <a:miter lim="800000"/>
            <a:headEnd/>
            <a:tailEnd/>
          </a:ln>
        </p:spPr>
        <p:txBody>
          <a:bodyPr wrap="square">
            <a:spAutoFit/>
          </a:bodyPr>
          <a:lstStyle/>
          <a:p>
            <a:pPr>
              <a:spcBef>
                <a:spcPct val="50000"/>
              </a:spcBef>
            </a:pPr>
            <a:r>
              <a:rPr lang="en-US" sz="2400">
                <a:latin typeface="Times New Roman" pitchFamily="18" charset="0"/>
                <a:cs typeface="Times New Roman" pitchFamily="18" charset="0"/>
              </a:rPr>
              <a:t>Sông Đanuyp</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 y="24011"/>
            <a:ext cx="4491409" cy="333355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712" y="23911"/>
            <a:ext cx="4634287" cy="33336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2252" y="3357562"/>
            <a:ext cx="4643439" cy="3500438"/>
          </a:xfrm>
          <a:prstGeom prst="rect">
            <a:avLst/>
          </a:prstGeom>
        </p:spPr>
      </p:pic>
    </p:spTree>
    <p:extLst>
      <p:ext uri="{BB962C8B-B14F-4D97-AF65-F5344CB8AC3E}">
        <p14:creationId xmlns:p14="http://schemas.microsoft.com/office/powerpoint/2010/main" val="4045377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2 </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726976"/>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RAI - NƠ.</a:t>
            </a:r>
          </a:p>
          <a:p>
            <a:pPr marL="0" indent="0" algn="just">
              <a:buNone/>
            </a:pPr>
            <a:r>
              <a:rPr lang="en-US" alt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Rhein</a:t>
            </a:r>
            <a:r>
              <a:rPr lang="en-US" sz="2600" dirty="0">
                <a:latin typeface="Times New Roman" panose="02020603050405020304" pitchFamily="18" charset="0"/>
                <a:cs typeface="Times New Roman" panose="02020603050405020304" pitchFamily="18" charset="0"/>
              </a:rPr>
              <a:t> (hay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nguồn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dãy</a:t>
            </a:r>
            <a:r>
              <a:rPr lang="en-US" sz="2600" dirty="0">
                <a:latin typeface="Times New Roman" panose="02020603050405020304" pitchFamily="18" charset="0"/>
                <a:cs typeface="Times New Roman" panose="02020603050405020304" pitchFamily="18" charset="0"/>
              </a:rPr>
              <a:t> Alps ở </a:t>
            </a:r>
            <a:r>
              <a:rPr lang="en-US" sz="2600" dirty="0" err="1">
                <a:latin typeface="Times New Roman" panose="02020603050405020304" pitchFamily="18" charset="0"/>
                <a:cs typeface="Times New Roman" panose="02020603050405020304" pitchFamily="18" charset="0"/>
              </a:rPr>
              <a:t>biên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cuồn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cảng</a:t>
            </a:r>
            <a:r>
              <a:rPr lang="en-US" sz="2600" dirty="0">
                <a:latin typeface="Times New Roman" panose="02020603050405020304" pitchFamily="18" charset="0"/>
                <a:cs typeface="Times New Roman" panose="02020603050405020304" pitchFamily="18" charset="0"/>
              </a:rPr>
              <a:t> Rotterdam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Âu</a:t>
            </a:r>
            <a:r>
              <a:rPr lang="en-US" sz="2600" dirty="0" smtClean="0">
                <a:latin typeface="Times New Roman" panose="02020603050405020304" pitchFamily="18" charset="0"/>
                <a:cs typeface="Times New Roman" panose="02020603050405020304" pitchFamily="18" charset="0"/>
              </a:rPr>
              <a:t>.</a:t>
            </a:r>
          </a:p>
          <a:p>
            <a:pPr marL="0" indent="0" algn="just">
              <a:buNone/>
            </a:pP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1.320 km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224.000 km2.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Rhein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tuyết</a:t>
            </a:r>
            <a:r>
              <a:rPr lang="en-US" sz="2800" dirty="0">
                <a:latin typeface="Times New Roman" panose="02020603050405020304" pitchFamily="18" charset="0"/>
                <a:cs typeface="Times New Roman" panose="02020603050405020304" pitchFamily="18" charset="0"/>
              </a:rPr>
              <a:t> tan ở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Alps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tuyết</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êm</a:t>
            </a:r>
            <a:r>
              <a:rPr lang="en-US" sz="2800" dirty="0">
                <a:latin typeface="Times New Roman" panose="02020603050405020304" pitchFamily="18" charset="0"/>
                <a:cs typeface="Times New Roman" panose="02020603050405020304" pitchFamily="18" charset="0"/>
              </a:rPr>
              <a:t> ả,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endParaRPr lang="en-US" sz="3600" dirty="0"/>
          </a:p>
          <a:p>
            <a:pPr marL="0" indent="0">
              <a:buNone/>
            </a:pPr>
            <a:endParaRPr lang="en-US" alt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49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2 </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726976"/>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RAI - NƠ.</a:t>
            </a:r>
            <a:endParaRPr lang="en-US" sz="2800" dirty="0">
              <a:latin typeface="Times New Roman" panose="02020603050405020304" pitchFamily="18" charset="0"/>
              <a:cs typeface="Times New Roman" panose="02020603050405020304" pitchFamily="18" charset="0"/>
            </a:endParaRPr>
          </a:p>
          <a:p>
            <a:pPr marL="0" indent="0" algn="just">
              <a:buNone/>
            </a:pPr>
            <a:r>
              <a:rPr lang="vi-VN" sz="2600" dirty="0">
                <a:latin typeface="+mj-lt"/>
              </a:rPr>
              <a:t>Dòng sông Rhein bắt nguồn từ chân núi phía Bắc của dãy Alps ở Đông Nam Thuỵ Sĩ, chảy từ Tây Bắc đến Basaerl được gọi là thượng lưu. Đoạn sông này chảy qua các cao nguyên và núi, lòng sông tương đối chật hẹp, độ nghiêng lớn và dòng chảy xiết. </a:t>
            </a:r>
            <a:endParaRPr lang="en-US" sz="2600" dirty="0" smtClean="0">
              <a:latin typeface="+mj-lt"/>
            </a:endParaRPr>
          </a:p>
          <a:p>
            <a:pPr marL="0" indent="0" algn="just">
              <a:buNone/>
            </a:pPr>
            <a:r>
              <a:rPr lang="vi-VN" sz="2600" dirty="0" smtClean="0">
                <a:latin typeface="+mj-lt"/>
              </a:rPr>
              <a:t>Dòng </a:t>
            </a:r>
            <a:r>
              <a:rPr lang="vi-VN" sz="2600" dirty="0">
                <a:latin typeface="+mj-lt"/>
              </a:rPr>
              <a:t>chảy từ Basaerl Thuỵ Sĩ đến Bonn của nước Đức là khu vực trung lưu. Tại đây, dòng sông lúc thì chảy ngang qua đồng bằng, lúc chảy vượt qua thung lũng. Lòng sông rộng hẹp không đều, lượng nước có được là do tuyết tan vào mùa xuân và nước mưa vào mùa thu, đông. Đồng bằng hai bên bờ là những khu nông nghiệp màu mỡ, đất đai phì nhiêu, thuận lợi cho việc trồng lúa mạch, cải và hoa. Trên dốc núi còn có thể trồng các loại nho và trái cây quý hiếm. </a:t>
            </a:r>
            <a:endParaRPr lang="en-US" sz="2600" dirty="0">
              <a:latin typeface="+mj-lt"/>
            </a:endParaRPr>
          </a:p>
          <a:p>
            <a:pPr marL="0" indent="0">
              <a:buNone/>
            </a:pPr>
            <a:endParaRPr lang="en-US" altLang="en-US" sz="2600" dirty="0" smtClean="0">
              <a:latin typeface="+mj-lt"/>
              <a:cs typeface="Times New Roman" panose="02020603050405020304" pitchFamily="18" charset="0"/>
            </a:endParaRPr>
          </a:p>
        </p:txBody>
      </p:sp>
    </p:spTree>
    <p:extLst>
      <p:ext uri="{BB962C8B-B14F-4D97-AF65-F5344CB8AC3E}">
        <p14:creationId xmlns:p14="http://schemas.microsoft.com/office/powerpoint/2010/main" val="265865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2 </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726976"/>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RAI - NƠ.</a:t>
            </a:r>
            <a:endParaRPr lang="en-US" sz="28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Bonn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dào</a:t>
            </a:r>
            <a:r>
              <a:rPr lang="en-US" sz="2400" dirty="0" smtClean="0">
                <a:latin typeface="Times New Roman" panose="02020603050405020304" pitchFamily="18" charset="0"/>
                <a:cs typeface="Times New Roman" panose="02020603050405020304" pitchFamily="18" charset="0"/>
              </a:rPr>
              <a:t>.</a:t>
            </a:r>
            <a:r>
              <a:rPr lang="en-US" sz="2400" dirty="0"/>
              <a:t> </a:t>
            </a:r>
            <a:endParaRPr lang="en-US" sz="2400" dirty="0" smtClean="0"/>
          </a:p>
          <a:p>
            <a:pPr marL="0" indent="0">
              <a:buNone/>
            </a:pPr>
            <a:r>
              <a:rPr lang="en-US" sz="2200" dirty="0" err="1" smtClean="0">
                <a:latin typeface="Times New Roman" panose="02020603050405020304" pitchFamily="18" charset="0"/>
                <a:cs typeface="Times New Roman" panose="02020603050405020304" pitchFamily="18" charset="0"/>
              </a:rPr>
              <a:t>Sông</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Rhein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Thuỵ</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Rhein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Rhein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đẩy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Âu</a:t>
            </a:r>
            <a:r>
              <a:rPr lang="en-US" sz="2200" dirty="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altLang="en-US" sz="2600" dirty="0" smtClean="0">
              <a:latin typeface="+mj-lt"/>
              <a:cs typeface="Times New Roman" panose="02020603050405020304" pitchFamily="18" charset="0"/>
            </a:endParaRPr>
          </a:p>
        </p:txBody>
      </p:sp>
    </p:spTree>
    <p:extLst>
      <p:ext uri="{BB962C8B-B14F-4D97-AF65-F5344CB8AC3E}">
        <p14:creationId xmlns:p14="http://schemas.microsoft.com/office/powerpoint/2010/main" val="166211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2 </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726976"/>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RAI - NƠ.</a:t>
            </a:r>
            <a:endParaRPr lang="en-US" sz="2800" dirty="0">
              <a:latin typeface="Times New Roman" panose="02020603050405020304" pitchFamily="18" charset="0"/>
              <a:cs typeface="Times New Roman" panose="02020603050405020304" pitchFamily="18" charset="0"/>
            </a:endParaRPr>
          </a:p>
          <a:p>
            <a:pPr marL="0" indent="0">
              <a:buNone/>
            </a:pPr>
            <a:r>
              <a:rPr lang="en-US" sz="2600" dirty="0" err="1" smtClean="0">
                <a:latin typeface="Times New Roman" panose="02020603050405020304" pitchFamily="18" charset="0"/>
                <a:cs typeface="Times New Roman" panose="02020603050405020304" pitchFamily="18" charset="0"/>
              </a:rPr>
              <a:t>Dọc</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bờ</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Rhein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tĩnh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hoạ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tuyến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mẽ</a:t>
            </a:r>
            <a:r>
              <a:rPr lang="en-US" sz="2600" dirty="0">
                <a:latin typeface="Times New Roman" panose="02020603050405020304" pitchFamily="18" charset="0"/>
                <a:cs typeface="Times New Roman" panose="02020603050405020304" pitchFamily="18" charset="0"/>
              </a:rPr>
              <a:t>.</a:t>
            </a:r>
          </a:p>
          <a:p>
            <a:pPr marL="0" indent="0">
              <a:buNone/>
            </a:pP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Rhein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Basaerl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Rhein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ca </a:t>
            </a:r>
            <a:r>
              <a:rPr lang="en-US" sz="2600" dirty="0" err="1">
                <a:latin typeface="Times New Roman" panose="02020603050405020304" pitchFamily="18" charset="0"/>
                <a:cs typeface="Times New Roman" panose="02020603050405020304" pitchFamily="18" charset="0"/>
              </a:rPr>
              <a:t>tụng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Basaerl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Sĩ</a:t>
            </a:r>
            <a:r>
              <a:rPr lang="en-US" sz="2600" dirty="0">
                <a:latin typeface="Times New Roman" panose="02020603050405020304" pitchFamily="18" charset="0"/>
                <a:cs typeface="Times New Roman" panose="02020603050405020304" pitchFamily="18" charset="0"/>
              </a:rPr>
              <a:t>.</a:t>
            </a:r>
          </a:p>
          <a:p>
            <a:pPr marL="0" indent="0">
              <a:buNone/>
            </a:pPr>
            <a:endParaRPr lang="en-US" altLang="en-US" sz="2600" dirty="0" smtClean="0">
              <a:latin typeface="+mj-lt"/>
              <a:cs typeface="Times New Roman" panose="02020603050405020304" pitchFamily="18" charset="0"/>
            </a:endParaRPr>
          </a:p>
        </p:txBody>
      </p:sp>
    </p:spTree>
    <p:extLst>
      <p:ext uri="{BB962C8B-B14F-4D97-AF65-F5344CB8AC3E}">
        <p14:creationId xmlns:p14="http://schemas.microsoft.com/office/powerpoint/2010/main" val="29535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just_earth_200.gif"/>
          <p:cNvPicPr>
            <a:picLocks noChangeAspect="1"/>
          </p:cNvPicPr>
          <p:nvPr/>
        </p:nvPicPr>
        <p:blipFill>
          <a:blip r:embed="rId2"/>
          <a:stretch>
            <a:fillRect/>
          </a:stretch>
        </p:blipFill>
        <p:spPr>
          <a:xfrm>
            <a:off x="-71470" y="-71462"/>
            <a:ext cx="838208" cy="838208"/>
          </a:xfrm>
          <a:prstGeom prst="rect">
            <a:avLst/>
          </a:prstGeom>
        </p:spPr>
      </p:pic>
      <p:pic>
        <p:nvPicPr>
          <p:cNvPr id="4" name="Picture 3" descr="1280px-Rhine_Rhein_Basel_2006_871.jpg"/>
          <p:cNvPicPr>
            <a:picLocks noChangeAspect="1"/>
          </p:cNvPicPr>
          <p:nvPr/>
        </p:nvPicPr>
        <p:blipFill>
          <a:blip r:embed="rId3"/>
          <a:stretch>
            <a:fillRect/>
          </a:stretch>
        </p:blipFill>
        <p:spPr>
          <a:xfrm>
            <a:off x="0" y="0"/>
            <a:ext cx="4500562" cy="3375422"/>
          </a:xfrm>
          <a:prstGeom prst="rect">
            <a:avLst/>
          </a:prstGeom>
        </p:spPr>
      </p:pic>
      <p:sp>
        <p:nvSpPr>
          <p:cNvPr id="11" name="Text Box 20"/>
          <p:cNvSpPr txBox="1">
            <a:spLocks noChangeArrowheads="1"/>
          </p:cNvSpPr>
          <p:nvPr/>
        </p:nvSpPr>
        <p:spPr bwMode="auto">
          <a:xfrm>
            <a:off x="0" y="2928934"/>
            <a:ext cx="2021788" cy="461665"/>
          </a:xfrm>
          <a:prstGeom prst="rect">
            <a:avLst/>
          </a:prstGeom>
          <a:solidFill>
            <a:schemeClr val="bg1"/>
          </a:solidFill>
          <a:ln w="9525">
            <a:noFill/>
            <a:miter lim="800000"/>
            <a:headEnd/>
            <a:tailEnd/>
          </a:ln>
        </p:spPr>
        <p:txBody>
          <a:bodyPr wrap="square">
            <a:spAutoFit/>
          </a:bodyPr>
          <a:lstStyle/>
          <a:p>
            <a:pPr>
              <a:spcBef>
                <a:spcPct val="50000"/>
              </a:spcBef>
            </a:pPr>
            <a:r>
              <a:rPr lang="en-US" sz="2400">
                <a:latin typeface="Times New Roman" pitchFamily="18" charset="0"/>
                <a:cs typeface="Times New Roman" pitchFamily="18" charset="0"/>
              </a:rPr>
              <a:t>Sông </a:t>
            </a:r>
            <a:r>
              <a:rPr lang="en-US" sz="2400" smtClean="0">
                <a:latin typeface="Times New Roman" pitchFamily="18" charset="0"/>
                <a:cs typeface="Times New Roman" pitchFamily="18" charset="0"/>
              </a:rPr>
              <a:t>Rai nơ</a:t>
            </a:r>
            <a:endParaRPr lang="en-US" sz="2400">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562" y="-10740"/>
            <a:ext cx="4643438" cy="338616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5" y="3375422"/>
            <a:ext cx="4486287" cy="348257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836" y="3390598"/>
            <a:ext cx="4629163" cy="3467401"/>
          </a:xfrm>
          <a:prstGeom prst="rect">
            <a:avLst/>
          </a:prstGeom>
        </p:spPr>
      </p:pic>
    </p:spTree>
    <p:extLst>
      <p:ext uri="{BB962C8B-B14F-4D97-AF65-F5344CB8AC3E}">
        <p14:creationId xmlns:p14="http://schemas.microsoft.com/office/powerpoint/2010/main" val="827385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ust_earth_200.gif"/>
          <p:cNvPicPr>
            <a:picLocks noChangeAspect="1"/>
          </p:cNvPicPr>
          <p:nvPr/>
        </p:nvPicPr>
        <p:blipFill>
          <a:blip r:embed="rId2"/>
          <a:stretch>
            <a:fillRect/>
          </a:stretch>
        </p:blipFill>
        <p:spPr>
          <a:xfrm>
            <a:off x="-71470" y="-142900"/>
            <a:ext cx="1123960" cy="1123960"/>
          </a:xfrm>
          <a:prstGeom prst="rect">
            <a:avLst/>
          </a:prstGeom>
        </p:spPr>
      </p:pic>
      <p:sp>
        <p:nvSpPr>
          <p:cNvPr id="2" name="Title 1"/>
          <p:cNvSpPr>
            <a:spLocks noGrp="1"/>
          </p:cNvSpPr>
          <p:nvPr>
            <p:ph type="title"/>
          </p:nvPr>
        </p:nvSpPr>
        <p:spPr/>
        <p:txBody>
          <a:bodyPr/>
          <a:lstStyle/>
          <a:p>
            <a:r>
              <a:rPr lang="en-US" b="1" smtClean="0"/>
              <a:t>NỘI DUNG KHÁI QUÁT</a:t>
            </a:r>
            <a:endParaRPr lang="en-US" b="1"/>
          </a:p>
        </p:txBody>
      </p:sp>
      <p:graphicFrame>
        <p:nvGraphicFramePr>
          <p:cNvPr id="6" name="Diagram 5"/>
          <p:cNvGraphicFramePr/>
          <p:nvPr>
            <p:extLst>
              <p:ext uri="{D42A27DB-BD31-4B8C-83A1-F6EECF244321}">
                <p14:modId xmlns:p14="http://schemas.microsoft.com/office/powerpoint/2010/main" val="866927967"/>
              </p:ext>
            </p:extLst>
          </p:nvPr>
        </p:nvGraphicFramePr>
        <p:xfrm>
          <a:off x="0" y="285728"/>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06385484"/>
              </p:ext>
            </p:extLst>
          </p:nvPr>
        </p:nvGraphicFramePr>
        <p:xfrm>
          <a:off x="0" y="-428652"/>
          <a:ext cx="9144000" cy="72263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3 </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510952"/>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VÔN GA.</a:t>
            </a:r>
            <a:endParaRPr lang="en-US" sz="2800" dirty="0" smtClean="0">
              <a:latin typeface="Times New Roman" panose="02020603050405020304" pitchFamily="18" charset="0"/>
              <a:cs typeface="Times New Roman" panose="02020603050405020304" pitchFamily="18" charset="0"/>
            </a:endParaRPr>
          </a:p>
          <a:p>
            <a:pPr marL="0" indent="0">
              <a:buNone/>
            </a:pPr>
            <a:r>
              <a:rPr lang="vi-VN" sz="2600" dirty="0">
                <a:latin typeface="Times New Roman" panose="02020603050405020304" pitchFamily="18" charset="0"/>
                <a:cs typeface="Times New Roman" panose="02020603050405020304" pitchFamily="18" charset="0"/>
              </a:rPr>
              <a:t>Sông Volga nằm ở phía đông phần lãnh thổ châu Âu nước Nga với độ dài 3.690 km tạo thành nền tảng của hệ thống sông lớn nhất ở châu Âu.</a:t>
            </a:r>
          </a:p>
          <a:p>
            <a:pPr marL="0" indent="0">
              <a:buNone/>
            </a:pPr>
            <a:r>
              <a:rPr lang="vi-VN" sz="2600" dirty="0">
                <a:latin typeface="Times New Roman" panose="02020603050405020304" pitchFamily="18" charset="0"/>
                <a:cs typeface="Times New Roman" panose="02020603050405020304" pitchFamily="18" charset="0"/>
              </a:rPr>
              <a:t>Bắt nguồn từ vùng đồi Valdai ở cao độ 225m trên mực nước biển ở phía tây bắc, sông Volga chảy về phía đông nam đến Kazan thì chuyển hướng về phía nam, sau đó đổ vào </a:t>
            </a:r>
          </a:p>
          <a:p>
            <a:pPr marL="0" indent="0">
              <a:buNone/>
            </a:pPr>
            <a:r>
              <a:rPr lang="vi-VN" sz="2600" dirty="0">
                <a:latin typeface="Times New Roman" panose="02020603050405020304" pitchFamily="18" charset="0"/>
                <a:cs typeface="Times New Roman" panose="02020603050405020304" pitchFamily="18" charset="0"/>
              </a:rPr>
              <a:t>Sông Volga có nhiều sông nhánh. Sông Volga và các sông nhánh trong hệ thống sông Volga đảm bảo tưới tiêu cho một khu vực có diện tích khoảng 1,35 triệu km trong khu vực đông dân cư nhất của nước Nga. Vùng châu thổ sông Volga có chiều dài khoảng 160 km và bao gồm tới 500 kênh và sông nhỏ. Sông Volga bị đóng băng trong khoảng ba tháng mỗi năm trên gần như toàn bộ chiều dài của nó.</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wipe(down)">
                                      <p:cBhvr>
                                        <p:cTn id="1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3 </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510952"/>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VÔN GA.</a:t>
            </a:r>
          </a:p>
          <a:p>
            <a:pPr marL="0" indent="0">
              <a:buNone/>
            </a:pPr>
            <a:r>
              <a:rPr lang="vi-VN" sz="2800" dirty="0">
                <a:latin typeface="Times New Roman" panose="02020603050405020304" pitchFamily="18" charset="0"/>
                <a:cs typeface="Times New Roman" panose="02020603050405020304" pitchFamily="18" charset="0"/>
              </a:rPr>
              <a:t>Sông Volga tưới tiêu cho phần lớn miền tây Nga. Các hồ chứa nước lớn của nó cung cấp nước cho thủy lợi và phát điện</a:t>
            </a:r>
          </a:p>
          <a:p>
            <a:pPr marL="0" indent="0">
              <a:buNone/>
            </a:pPr>
            <a:r>
              <a:rPr lang="vi-VN" sz="2800" dirty="0">
                <a:latin typeface="Times New Roman" panose="02020603050405020304" pitchFamily="18" charset="0"/>
                <a:cs typeface="Times New Roman" panose="02020603050405020304" pitchFamily="18" charset="0"/>
              </a:rPr>
              <a:t>Chín nhà máy thủy điện lớn và một số hồ chứa nước nhân tạo lớn được tạo thành bởi một hệ thống các đập nước nằm dọc sông Volga.</a:t>
            </a:r>
          </a:p>
          <a:p>
            <a:pPr marL="0" indent="0">
              <a:buNone/>
            </a:pPr>
            <a:r>
              <a:rPr lang="vi-VN" sz="2800" dirty="0">
                <a:latin typeface="Times New Roman" panose="02020603050405020304" pitchFamily="18" charset="0"/>
                <a:cs typeface="Times New Roman" panose="02020603050405020304" pitchFamily="18" charset="0"/>
              </a:rPr>
              <a:t>Vùng lưu vực sông Volga được tưới tiêu bởi con sông này cung cấp một lượng lớn lúa mì và nhiều khoáng sản. Các trung tâm công nghiệp khai thác dầu khí đáng kể nằm trong thung lũng sông Volga. Các khoáng sản khác bao gồm khí đốt, muối và kali cacbonate. Châu thổ sông Volga và biển Caspi cạnh đó là nguồn cung cấp thủy sản quan trọng (cá). </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64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down)">
                                      <p:cBhvr>
                                        <p:cTn id="7" dur="500"/>
                                        <p:tgtEl>
                                          <p:spTgt spid="1638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387">
                                            <p:txEl>
                                              <p:pRg st="2" end="2"/>
                                            </p:txEl>
                                          </p:spTgt>
                                        </p:tgtEl>
                                        <p:attrNameLst>
                                          <p:attrName>style.visibility</p:attrName>
                                        </p:attrNameLst>
                                      </p:cBhvr>
                                      <p:to>
                                        <p:strVal val="visible"/>
                                      </p:to>
                                    </p:set>
                                    <p:animEffect transition="in" filter="wipe(down)">
                                      <p:cBhvr>
                                        <p:cTn id="10" dur="500"/>
                                        <p:tgtEl>
                                          <p:spTgt spid="1638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wipe(down)">
                                      <p:cBhvr>
                                        <p:cTn id="15"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smtClean="0">
                <a:solidFill>
                  <a:srgbClr val="CC0000"/>
                </a:solidFill>
                <a:latin typeface="Times New Roman" panose="02020603050405020304" pitchFamily="18" charset="0"/>
              </a:rPr>
              <a:t>NHÓM 3 </a:t>
            </a:r>
            <a:endParaRPr lang="en-US" altLang="en-US" sz="4000" b="1" dirty="0" smtClean="0">
              <a:solidFill>
                <a:srgbClr val="CC0000"/>
              </a:solidFill>
              <a:latin typeface="Times New Roman" panose="02020603050405020304" pitchFamily="18" charset="0"/>
            </a:endParaRPr>
          </a:p>
        </p:txBody>
      </p:sp>
      <p:sp>
        <p:nvSpPr>
          <p:cNvPr id="16387" name="Rectangle 3"/>
          <p:cNvSpPr>
            <a:spLocks noGrp="1" noChangeArrowheads="1"/>
          </p:cNvSpPr>
          <p:nvPr>
            <p:ph type="body" sz="half" idx="1"/>
          </p:nvPr>
        </p:nvSpPr>
        <p:spPr>
          <a:xfrm>
            <a:off x="107504" y="685800"/>
            <a:ext cx="9036496" cy="510952"/>
          </a:xfrm>
        </p:spPr>
        <p:txBody>
          <a:bodyPr>
            <a:noAutofit/>
          </a:bodyPr>
          <a:lstStyle/>
          <a:p>
            <a:pPr marL="0" indent="0">
              <a:buNone/>
            </a:pP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VÔN GA.</a:t>
            </a:r>
          </a:p>
          <a:p>
            <a:pPr marL="0" indent="0">
              <a:buNone/>
            </a:pPr>
            <a:r>
              <a:rPr lang="vi-VN" sz="2800" dirty="0">
                <a:latin typeface="Times New Roman" panose="02020603050405020304" pitchFamily="18" charset="0"/>
                <a:cs typeface="Times New Roman" panose="02020603050405020304" pitchFamily="18" charset="0"/>
              </a:rPr>
              <a:t>Trong thời kỳ cổ đại, sông Volga được biết dưới tên gọi Atil, Itil hay Idil, tên gọi của người Turk có nghĩa là "sông dài"</a:t>
            </a:r>
          </a:p>
          <a:p>
            <a:pPr marL="0" indent="0">
              <a:buNone/>
            </a:pPr>
            <a:r>
              <a:rPr lang="vi-VN" sz="2800" dirty="0">
                <a:latin typeface="Times New Roman" panose="02020603050405020304" pitchFamily="18" charset="0"/>
                <a:cs typeface="Times New Roman" panose="02020603050405020304" pitchFamily="18" charset="0"/>
              </a:rPr>
              <a:t>Sông Volga có tầm quan trọng lớn trong giao thông, vận tải nội thủy ở Nga. Tàu bè với kích thước đáng kể có thể di chuyển từ biển Caspi gần như tới đầu thượng nguồn con sông này.</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263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just_earth_200.gif"/>
          <p:cNvPicPr>
            <a:picLocks noChangeAspect="1"/>
          </p:cNvPicPr>
          <p:nvPr/>
        </p:nvPicPr>
        <p:blipFill>
          <a:blip r:embed="rId2"/>
          <a:stretch>
            <a:fillRect/>
          </a:stretch>
        </p:blipFill>
        <p:spPr>
          <a:xfrm>
            <a:off x="-71470" y="-71462"/>
            <a:ext cx="838208" cy="838208"/>
          </a:xfrm>
          <a:prstGeom prst="rect">
            <a:avLst/>
          </a:prstGeom>
        </p:spPr>
      </p:pic>
      <p:pic>
        <p:nvPicPr>
          <p:cNvPr id="5" name="Picture 4" descr="song-volga-1b.jpg"/>
          <p:cNvPicPr>
            <a:picLocks noChangeAspect="1"/>
          </p:cNvPicPr>
          <p:nvPr/>
        </p:nvPicPr>
        <p:blipFill>
          <a:blip r:embed="rId3"/>
          <a:stretch>
            <a:fillRect/>
          </a:stretch>
        </p:blipFill>
        <p:spPr>
          <a:xfrm>
            <a:off x="4500562" y="0"/>
            <a:ext cx="4643438" cy="3357562"/>
          </a:xfrm>
          <a:prstGeom prst="rect">
            <a:avLst/>
          </a:prstGeom>
        </p:spPr>
      </p:pic>
      <p:sp>
        <p:nvSpPr>
          <p:cNvPr id="12" name="Text Box 20"/>
          <p:cNvSpPr txBox="1">
            <a:spLocks noChangeArrowheads="1"/>
          </p:cNvSpPr>
          <p:nvPr/>
        </p:nvSpPr>
        <p:spPr bwMode="auto">
          <a:xfrm>
            <a:off x="4500562" y="0"/>
            <a:ext cx="2021788" cy="461665"/>
          </a:xfrm>
          <a:prstGeom prst="rect">
            <a:avLst/>
          </a:prstGeom>
          <a:solidFill>
            <a:schemeClr val="bg1"/>
          </a:solidFill>
          <a:ln w="9525">
            <a:noFill/>
            <a:miter lim="800000"/>
            <a:headEnd/>
            <a:tailEnd/>
          </a:ln>
        </p:spPr>
        <p:txBody>
          <a:bodyPr wrap="square">
            <a:spAutoFit/>
          </a:bodyPr>
          <a:lstStyle/>
          <a:p>
            <a:pPr>
              <a:spcBef>
                <a:spcPct val="50000"/>
              </a:spcBef>
            </a:pPr>
            <a:r>
              <a:rPr lang="en-US" sz="2400">
                <a:latin typeface="Times New Roman" pitchFamily="18" charset="0"/>
                <a:cs typeface="Times New Roman" pitchFamily="18" charset="0"/>
              </a:rPr>
              <a:t>Sông </a:t>
            </a:r>
            <a:r>
              <a:rPr lang="en-US" sz="2400" smtClean="0">
                <a:latin typeface="Times New Roman" pitchFamily="18" charset="0"/>
                <a:cs typeface="Times New Roman" pitchFamily="18" charset="0"/>
              </a:rPr>
              <a:t>Vônga</a:t>
            </a:r>
            <a:endParaRPr lang="en-US" sz="2400">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8" y="-33354"/>
            <a:ext cx="4479974" cy="339091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8" y="3395670"/>
            <a:ext cx="4479974" cy="346233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562" y="3393284"/>
            <a:ext cx="4643438" cy="3464715"/>
          </a:xfrm>
          <a:prstGeom prst="rect">
            <a:avLst/>
          </a:prstGeom>
        </p:spPr>
      </p:pic>
    </p:spTree>
    <p:extLst>
      <p:ext uri="{BB962C8B-B14F-4D97-AF65-F5344CB8AC3E}">
        <p14:creationId xmlns:p14="http://schemas.microsoft.com/office/powerpoint/2010/main" val="3544251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14330"/>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Times New Roman" pitchFamily="18" charset="0"/>
            </a:endParaRPr>
          </a:p>
        </p:txBody>
      </p:sp>
      <p:sp>
        <p:nvSpPr>
          <p:cNvPr id="8" name="Content Placeholder 2"/>
          <p:cNvSpPr txBox="1">
            <a:spLocks/>
          </p:cNvSpPr>
          <p:nvPr/>
        </p:nvSpPr>
        <p:spPr>
          <a:xfrm>
            <a:off x="0" y="617573"/>
            <a:ext cx="9144000" cy="6311889"/>
          </a:xfrm>
          <a:prstGeom prst="rect">
            <a:avLst/>
          </a:prstGeom>
        </p:spPr>
        <p:txBody>
          <a:bodyPr vert="horz" lIns="91440" tIns="45720" rIns="91440" bIns="45720" rtlCol="0">
            <a:normAutofit fontScale="92500"/>
          </a:bodyPr>
          <a:lstStyle/>
          <a:p>
            <a:pPr marL="87313" marR="0" lvl="0" indent="-87313"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900" b="1" u="sng" dirty="0" smtClean="0">
                <a:solidFill>
                  <a:srgbClr val="002060"/>
                </a:solidFill>
                <a:latin typeface="Times New Roman" pitchFamily="18" charset="0"/>
                <a:cs typeface="Times New Roman" pitchFamily="18" charset="0"/>
              </a:rPr>
              <a:t>2. </a:t>
            </a:r>
            <a:r>
              <a:rPr lang="en-US" sz="3900" b="1" u="sng" dirty="0" err="1" smtClean="0">
                <a:solidFill>
                  <a:srgbClr val="002060"/>
                </a:solidFill>
                <a:latin typeface="Times New Roman" pitchFamily="18" charset="0"/>
                <a:cs typeface="Times New Roman" pitchFamily="18" charset="0"/>
              </a:rPr>
              <a:t>Đặc</a:t>
            </a:r>
            <a:r>
              <a:rPr lang="en-US" sz="3900" b="1" u="sng" dirty="0" smtClean="0">
                <a:solidFill>
                  <a:srgbClr val="002060"/>
                </a:solidFill>
                <a:latin typeface="Times New Roman" pitchFamily="18" charset="0"/>
                <a:cs typeface="Times New Roman" pitchFamily="18" charset="0"/>
              </a:rPr>
              <a:t> </a:t>
            </a:r>
            <a:r>
              <a:rPr lang="en-US" sz="3900" b="1" u="sng" dirty="0" err="1" smtClean="0">
                <a:solidFill>
                  <a:srgbClr val="002060"/>
                </a:solidFill>
                <a:latin typeface="Times New Roman" pitchFamily="18" charset="0"/>
                <a:cs typeface="Times New Roman" pitchFamily="18" charset="0"/>
              </a:rPr>
              <a:t>điểm</a:t>
            </a:r>
            <a:r>
              <a:rPr lang="en-US" sz="3900" b="1" u="sng" dirty="0" smtClean="0">
                <a:solidFill>
                  <a:srgbClr val="002060"/>
                </a:solidFill>
                <a:latin typeface="Times New Roman" pitchFamily="18" charset="0"/>
                <a:cs typeface="Times New Roman" pitchFamily="18" charset="0"/>
              </a:rPr>
              <a:t> </a:t>
            </a:r>
            <a:r>
              <a:rPr lang="en-US" sz="3900" b="1" u="sng" dirty="0" err="1" smtClean="0">
                <a:solidFill>
                  <a:srgbClr val="002060"/>
                </a:solidFill>
                <a:latin typeface="Times New Roman" pitchFamily="18" charset="0"/>
                <a:cs typeface="Times New Roman" pitchFamily="18" charset="0"/>
              </a:rPr>
              <a:t>tự</a:t>
            </a:r>
            <a:r>
              <a:rPr lang="en-US" sz="3900" b="1" u="sng" dirty="0" smtClean="0">
                <a:solidFill>
                  <a:srgbClr val="002060"/>
                </a:solidFill>
                <a:latin typeface="Times New Roman" pitchFamily="18" charset="0"/>
                <a:cs typeface="Times New Roman" pitchFamily="18" charset="0"/>
              </a:rPr>
              <a:t> </a:t>
            </a:r>
            <a:r>
              <a:rPr lang="en-US" sz="3900" b="1" u="sng" dirty="0" err="1" smtClean="0">
                <a:solidFill>
                  <a:srgbClr val="002060"/>
                </a:solidFill>
                <a:latin typeface="Times New Roman" pitchFamily="18" charset="0"/>
                <a:cs typeface="Times New Roman" pitchFamily="18" charset="0"/>
              </a:rPr>
              <a:t>nhiên</a:t>
            </a:r>
            <a:r>
              <a:rPr lang="en-US" sz="3900" b="1" u="sng" dirty="0" smtClean="0">
                <a:solidFill>
                  <a:srgbClr val="002060"/>
                </a:solidFill>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lang="en-US" sz="3900" b="1" dirty="0" smtClean="0">
                <a:latin typeface="Times New Roman" pitchFamily="18" charset="0"/>
                <a:cs typeface="Times New Roman" pitchFamily="18" charset="0"/>
              </a:rPr>
              <a:t>a. </a:t>
            </a:r>
            <a:r>
              <a:rPr lang="en-US" sz="3900" b="1" dirty="0" err="1" smtClean="0">
                <a:latin typeface="Times New Roman" pitchFamily="18" charset="0"/>
                <a:cs typeface="Times New Roman" pitchFamily="18" charset="0"/>
              </a:rPr>
              <a:t>Địa</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hình</a:t>
            </a:r>
            <a:r>
              <a:rPr lang="en-US" sz="3900" b="1" dirty="0" smtClean="0">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lang="en-US" sz="3900" b="1" dirty="0" smtClean="0">
                <a:latin typeface="Times New Roman" pitchFamily="18" charset="0"/>
                <a:cs typeface="Times New Roman" pitchFamily="18" charset="0"/>
              </a:rPr>
              <a:t>b. </a:t>
            </a:r>
            <a:r>
              <a:rPr lang="en-US" sz="3900" b="1" dirty="0" err="1" smtClean="0">
                <a:latin typeface="Times New Roman" pitchFamily="18" charset="0"/>
                <a:cs typeface="Times New Roman" pitchFamily="18" charset="0"/>
              </a:rPr>
              <a:t>Khí</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hậu</a:t>
            </a:r>
            <a:r>
              <a:rPr lang="en-US" sz="3900" b="1" dirty="0" smtClean="0">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lang="en-US" sz="3900" b="1" dirty="0" smtClean="0">
                <a:latin typeface="Times New Roman" pitchFamily="18" charset="0"/>
                <a:cs typeface="Times New Roman" pitchFamily="18" charset="0"/>
              </a:rPr>
              <a:t>c. </a:t>
            </a:r>
            <a:r>
              <a:rPr lang="en-US" sz="3900" b="1" dirty="0" err="1" smtClean="0">
                <a:latin typeface="Times New Roman" pitchFamily="18" charset="0"/>
                <a:cs typeface="Times New Roman" pitchFamily="18" charset="0"/>
              </a:rPr>
              <a:t>Đặc</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điểm</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sông</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ngòi</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châu</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âu</a:t>
            </a:r>
            <a:r>
              <a:rPr lang="en-US" sz="3900" b="1"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Ở </a:t>
            </a:r>
            <a:r>
              <a:rPr lang="en-US" sz="3200" dirty="0" smtClean="0">
                <a:latin typeface="Times New Roman" pitchFamily="18" charset="0"/>
                <a:cs typeface="Times New Roman" pitchFamily="18" charset="0"/>
              </a:rPr>
              <a:t>C</a:t>
            </a:r>
            <a:r>
              <a:rPr lang="vi-VN" sz="3200" dirty="0" smtClean="0">
                <a:latin typeface="Times New Roman" pitchFamily="18" charset="0"/>
                <a:cs typeface="Times New Roman" pitchFamily="18" charset="0"/>
              </a:rPr>
              <a:t>hâu </a:t>
            </a:r>
            <a:r>
              <a:rPr lang="en-US" sz="3200" dirty="0" smtClean="0">
                <a:latin typeface="Times New Roman" pitchFamily="18" charset="0"/>
                <a:cs typeface="Times New Roman" pitchFamily="18" charset="0"/>
              </a:rPr>
              <a:t>Â</a:t>
            </a:r>
            <a:r>
              <a:rPr lang="vi-VN" sz="3200" dirty="0" smtClean="0">
                <a:latin typeface="Times New Roman" pitchFamily="18" charset="0"/>
                <a:cs typeface="Times New Roman" pitchFamily="18" charset="0"/>
              </a:rPr>
              <a:t>u sông ngòi rất phát triển và phân bố điều trên toàn lãnh thổ tạo thành một mạng lưới sông ngòi dày </a:t>
            </a:r>
            <a:r>
              <a:rPr lang="en-US" sz="3200" dirty="0" err="1" smtClean="0">
                <a:latin typeface="Times New Roman" pitchFamily="18" charset="0"/>
                <a:cs typeface="Times New Roman" pitchFamily="18" charset="0"/>
              </a:rPr>
              <a:t>đặc</a:t>
            </a:r>
            <a:r>
              <a:rPr lang="en-US" sz="3200"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Đa số sông đều là sông ngắn và diện tích lưu vực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Đường phân thủy giữa các lưu vực sông thấp nên </a:t>
            </a:r>
            <a:r>
              <a:rPr lang="en-US" sz="3200" dirty="0" err="1" smtClean="0">
                <a:latin typeface="Times New Roman" pitchFamily="18" charset="0"/>
                <a:cs typeface="Times New Roman" pitchFamily="18" charset="0"/>
              </a:rPr>
              <a:t>dễ</a:t>
            </a:r>
            <a:r>
              <a:rPr lang="vi-VN" sz="3200" dirty="0" smtClean="0">
                <a:latin typeface="Times New Roman" pitchFamily="18" charset="0"/>
                <a:cs typeface="Times New Roman" pitchFamily="18" charset="0"/>
              </a:rPr>
              <a:t> xây dựng các kênh đào nối liền các dòng sông với nhau</a:t>
            </a:r>
          </a:p>
          <a:p>
            <a:pPr algn="just"/>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Vùng </a:t>
            </a:r>
            <a:r>
              <a:rPr lang="en-US" sz="3200" dirty="0" smtClean="0">
                <a:latin typeface="Times New Roman" pitchFamily="18" charset="0"/>
                <a:cs typeface="Times New Roman" pitchFamily="18" charset="0"/>
              </a:rPr>
              <a:t>B</a:t>
            </a:r>
            <a:r>
              <a:rPr lang="vi-VN" sz="3200" dirty="0" smtClean="0">
                <a:latin typeface="Times New Roman" pitchFamily="18" charset="0"/>
                <a:cs typeface="Times New Roman" pitchFamily="18" charset="0"/>
              </a:rPr>
              <a:t>ắc </a:t>
            </a:r>
            <a:r>
              <a:rPr lang="en-US" sz="3200" dirty="0" smtClean="0">
                <a:latin typeface="Times New Roman" pitchFamily="18" charset="0"/>
                <a:cs typeface="Times New Roman" pitchFamily="18" charset="0"/>
              </a:rPr>
              <a:t>Â</a:t>
            </a:r>
            <a:r>
              <a:rPr lang="vi-VN" sz="3200" dirty="0" smtClean="0">
                <a:latin typeface="Times New Roman" pitchFamily="18" charset="0"/>
                <a:cs typeface="Times New Roman" pitchFamily="18" charset="0"/>
              </a:rPr>
              <a:t>u và đồng bằng </a:t>
            </a:r>
            <a:r>
              <a:rPr lang="en-US" sz="3200" dirty="0" smtClean="0">
                <a:latin typeface="Times New Roman" pitchFamily="18" charset="0"/>
                <a:cs typeface="Times New Roman" pitchFamily="18" charset="0"/>
              </a:rPr>
              <a:t>N</a:t>
            </a:r>
            <a:r>
              <a:rPr lang="vi-VN" sz="3200" dirty="0" smtClean="0">
                <a:latin typeface="Times New Roman" pitchFamily="18" charset="0"/>
                <a:cs typeface="Times New Roman" pitchFamily="18" charset="0"/>
              </a:rPr>
              <a:t>ga là những vùng chịu ảnh hưởng mạnh của băng hà </a:t>
            </a:r>
            <a:r>
              <a:rPr lang="en-US" sz="3200" dirty="0" smtClean="0">
                <a:latin typeface="Times New Roman" pitchFamily="18" charset="0"/>
                <a:cs typeface="Times New Roman" pitchFamily="18" charset="0"/>
              </a:rPr>
              <a:t>Đ</a:t>
            </a:r>
            <a:r>
              <a:rPr lang="vi-VN" sz="3200" dirty="0" smtClean="0">
                <a:latin typeface="Times New Roman" pitchFamily="18" charset="0"/>
                <a:cs typeface="Times New Roman" pitchFamily="18" charset="0"/>
              </a:rPr>
              <a:t>ệ </a:t>
            </a:r>
            <a:r>
              <a:rPr lang="en-US" sz="3200" dirty="0" smtClean="0">
                <a:latin typeface="Times New Roman" pitchFamily="18" charset="0"/>
                <a:cs typeface="Times New Roman" pitchFamily="18" charset="0"/>
              </a:rPr>
              <a:t>T</a:t>
            </a:r>
            <a:r>
              <a:rPr lang="vi-VN" sz="3200" dirty="0" smtClean="0">
                <a:latin typeface="Times New Roman" pitchFamily="18" charset="0"/>
                <a:cs typeface="Times New Roman" pitchFamily="18" charset="0"/>
              </a:rPr>
              <a:t>ứ các sông con nối liền với hồ tạo thành một mạng lưới sông ngòi</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phức tạp.</a:t>
            </a:r>
            <a:endParaRPr lang="en-US" sz="3200" dirty="0" smtClean="0">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tabLst/>
              <a:defRPr/>
            </a:pPr>
            <a:endParaRPr lang="en-US" sz="2800" dirty="0" smtClean="0">
              <a:latin typeface="Times New Roman" pitchFamily="18" charset="0"/>
              <a:cs typeface="Times New Roman" pitchFamily="18" charset="0"/>
            </a:endParaRPr>
          </a:p>
        </p:txBody>
      </p:sp>
      <p:sp>
        <p:nvSpPr>
          <p:cNvPr id="9" name="Title 1"/>
          <p:cNvSpPr txBox="1">
            <a:spLocks/>
          </p:cNvSpPr>
          <p:nvPr/>
        </p:nvSpPr>
        <p:spPr>
          <a:xfrm>
            <a:off x="457200" y="-28577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THIÊN</a:t>
            </a:r>
            <a:r>
              <a:rPr kumimoji="0" lang="en-US" sz="44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NHIÊN CHÂU ÂU</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5" name="Picture 4" descr="just_earth_200.gif"/>
          <p:cNvPicPr>
            <a:picLocks noChangeAspect="1"/>
          </p:cNvPicPr>
          <p:nvPr/>
        </p:nvPicPr>
        <p:blipFill>
          <a:blip r:embed="rId2"/>
          <a:stretch>
            <a:fillRect/>
          </a:stretch>
        </p:blipFill>
        <p:spPr>
          <a:xfrm>
            <a:off x="-71470" y="-71462"/>
            <a:ext cx="838208" cy="838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down)">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down)">
                                      <p:cBhvr>
                                        <p:cTn id="12" dur="500"/>
                                        <p:tgtEl>
                                          <p:spTgt spid="8">
                                            <p:txEl>
                                              <p:pRg st="5" end="5"/>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Effect transition="in" filter="wipe(down)">
                                      <p:cBhvr>
                                        <p:cTn id="15" dur="500"/>
                                        <p:tgtEl>
                                          <p:spTgt spid="8">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7" end="7"/>
                                            </p:txEl>
                                          </p:spTgt>
                                        </p:tgtEl>
                                        <p:attrNameLst>
                                          <p:attrName>style.visibility</p:attrName>
                                        </p:attrNameLst>
                                      </p:cBhvr>
                                      <p:to>
                                        <p:strVal val="visible"/>
                                      </p:to>
                                    </p:set>
                                    <p:animEffect transition="in" filter="wipe(down)">
                                      <p:cBhvr>
                                        <p:cTn id="2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4330"/>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Times New Roman" pitchFamily="18" charset="0"/>
            </a:endParaRPr>
          </a:p>
        </p:txBody>
      </p:sp>
      <p:sp>
        <p:nvSpPr>
          <p:cNvPr id="5" name="Content Placeholder 2"/>
          <p:cNvSpPr txBox="1">
            <a:spLocks/>
          </p:cNvSpPr>
          <p:nvPr/>
        </p:nvSpPr>
        <p:spPr>
          <a:xfrm>
            <a:off x="0" y="617573"/>
            <a:ext cx="9144000" cy="6311889"/>
          </a:xfrm>
          <a:prstGeom prst="rect">
            <a:avLst/>
          </a:prstGeom>
        </p:spPr>
        <p:txBody>
          <a:bodyPr vert="horz" lIns="91440" tIns="45720" rIns="91440" bIns="45720" rtlCol="0">
            <a:normAutofit/>
          </a:bodyPr>
          <a:lstStyle/>
          <a:p>
            <a:pPr marL="87313" lvl="0" indent="-87313" algn="just">
              <a:spcBef>
                <a:spcPct val="20000"/>
              </a:spcBef>
              <a:defRPr/>
            </a:pPr>
            <a:r>
              <a:rPr lang="en-US" sz="2800" b="1" u="sng" dirty="0">
                <a:solidFill>
                  <a:srgbClr val="002060"/>
                </a:solidFill>
                <a:latin typeface="Times New Roman" pitchFamily="18" charset="0"/>
                <a:cs typeface="Times New Roman" pitchFamily="18" charset="0"/>
              </a:rPr>
              <a:t>2. </a:t>
            </a:r>
            <a:r>
              <a:rPr lang="en-US" sz="2800" b="1" u="sng" dirty="0" err="1">
                <a:solidFill>
                  <a:srgbClr val="002060"/>
                </a:solidFill>
                <a:latin typeface="Times New Roman" pitchFamily="18" charset="0"/>
                <a:cs typeface="Times New Roman" pitchFamily="18" charset="0"/>
              </a:rPr>
              <a:t>Đặc</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điểm</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tự</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nhiên</a:t>
            </a:r>
            <a:r>
              <a:rPr lang="en-US" sz="2800" b="1" u="sng" dirty="0">
                <a:solidFill>
                  <a:srgbClr val="002060"/>
                </a:solidFill>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Khí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hậu</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âu</a:t>
            </a:r>
            <a:r>
              <a:rPr lang="en-US" sz="2800" b="1" dirty="0">
                <a:latin typeface="Times New Roman" pitchFamily="18" charset="0"/>
                <a:cs typeface="Times New Roman" pitchFamily="18" charset="0"/>
              </a:rPr>
              <a:t>:</a:t>
            </a:r>
          </a:p>
          <a:p>
            <a:pPr algn="just">
              <a:spcBef>
                <a:spcPct val="20000"/>
              </a:spcBef>
              <a:tabLst>
                <a:tab pos="536575" algn="l"/>
              </a:tabLst>
            </a:pPr>
            <a:r>
              <a:rPr lang="en-US" sz="2700" b="1" dirty="0" smtClean="0">
                <a:latin typeface="Times New Roman" pitchFamily="18" charset="0"/>
                <a:cs typeface="Times New Roman" pitchFamily="18" charset="0"/>
              </a:rPr>
              <a:t>CÁC SÔNG LỚN</a:t>
            </a:r>
          </a:p>
          <a:p>
            <a:pPr indent="536575" algn="just">
              <a:spcBef>
                <a:spcPct val="20000"/>
              </a:spcBef>
              <a:tabLst>
                <a:tab pos="536575" algn="l"/>
              </a:tabLst>
            </a:pPr>
            <a:r>
              <a:rPr lang="en-US" sz="2700" smtClean="0">
                <a:latin typeface="Times New Roman" pitchFamily="18" charset="0"/>
                <a:cs typeface="Times New Roman" pitchFamily="18" charset="0"/>
              </a:rPr>
              <a:t> </a:t>
            </a:r>
            <a:r>
              <a:rPr lang="vi-VN" sz="2800" i="1" smtClean="0">
                <a:latin typeface="Times New Roman" pitchFamily="18" charset="0"/>
                <a:cs typeface="Times New Roman" pitchFamily="18" charset="0"/>
              </a:rPr>
              <a:t>Toàn </a:t>
            </a:r>
            <a:r>
              <a:rPr lang="en-US" sz="2800" i="1" smtClean="0">
                <a:latin typeface="Times New Roman" pitchFamily="18" charset="0"/>
                <a:cs typeface="Times New Roman" pitchFamily="18" charset="0"/>
              </a:rPr>
              <a:t>C</a:t>
            </a:r>
            <a:r>
              <a:rPr lang="vi-VN" sz="2800" i="1" smtClean="0">
                <a:latin typeface="Times New Roman" pitchFamily="18" charset="0"/>
                <a:cs typeface="Times New Roman" pitchFamily="18" charset="0"/>
              </a:rPr>
              <a:t>hâu </a:t>
            </a:r>
            <a:r>
              <a:rPr lang="en-US" sz="2800" i="1" smtClean="0">
                <a:latin typeface="Times New Roman" pitchFamily="18" charset="0"/>
                <a:cs typeface="Times New Roman" pitchFamily="18" charset="0"/>
              </a:rPr>
              <a:t>Â</a:t>
            </a:r>
            <a:r>
              <a:rPr lang="vi-VN" sz="2800" i="1" smtClean="0">
                <a:latin typeface="Times New Roman" pitchFamily="18" charset="0"/>
                <a:cs typeface="Times New Roman" pitchFamily="18" charset="0"/>
              </a:rPr>
              <a:t>u chỉ có 20 con sông dài hơn 1.000km, </a:t>
            </a:r>
            <a:r>
              <a:rPr lang="en-US" sz="2800" i="1" smtClean="0">
                <a:latin typeface="Times New Roman" pitchFamily="18" charset="0"/>
                <a:cs typeface="Times New Roman" pitchFamily="18" charset="0"/>
              </a:rPr>
              <a:t>các sông lớn </a:t>
            </a:r>
            <a:r>
              <a:rPr lang="vi-VN" sz="2800" i="1" smtClean="0">
                <a:latin typeface="Times New Roman" pitchFamily="18" charset="0"/>
                <a:cs typeface="Times New Roman" pitchFamily="18" charset="0"/>
              </a:rPr>
              <a:t>là : </a:t>
            </a:r>
            <a:r>
              <a:rPr lang="en-US" sz="2800" i="1" smtClean="0">
                <a:latin typeface="Times New Roman" pitchFamily="18" charset="0"/>
                <a:cs typeface="Times New Roman" pitchFamily="18" charset="0"/>
              </a:rPr>
              <a:t>V</a:t>
            </a:r>
            <a:r>
              <a:rPr lang="vi-VN" sz="2800" i="1" smtClean="0">
                <a:latin typeface="Times New Roman" pitchFamily="18" charset="0"/>
                <a:cs typeface="Times New Roman" pitchFamily="18" charset="0"/>
              </a:rPr>
              <a:t>onga (3</a:t>
            </a:r>
            <a:r>
              <a:rPr lang="en-US" sz="2800" i="1" smtClean="0">
                <a:latin typeface="Times New Roman" pitchFamily="18" charset="0"/>
                <a:cs typeface="Times New Roman" pitchFamily="18" charset="0"/>
              </a:rPr>
              <a:t>69</a:t>
            </a:r>
            <a:r>
              <a:rPr lang="vi-VN" sz="2800" i="1" smtClean="0">
                <a:latin typeface="Times New Roman" pitchFamily="18" charset="0"/>
                <a:cs typeface="Times New Roman" pitchFamily="18" charset="0"/>
              </a:rPr>
              <a:t>0 km), </a:t>
            </a:r>
            <a:r>
              <a:rPr lang="en-US" sz="2800" i="1" smtClean="0">
                <a:latin typeface="Times New Roman" pitchFamily="18" charset="0"/>
                <a:cs typeface="Times New Roman" pitchFamily="18" charset="0"/>
              </a:rPr>
              <a:t>Đ</a:t>
            </a:r>
            <a:r>
              <a:rPr lang="vi-VN" sz="2800" i="1" smtClean="0">
                <a:latin typeface="Times New Roman" pitchFamily="18" charset="0"/>
                <a:cs typeface="Times New Roman" pitchFamily="18" charset="0"/>
              </a:rPr>
              <a:t>anuyp (2850 km), </a:t>
            </a:r>
            <a:r>
              <a:rPr lang="en-US" sz="2800" i="1" smtClean="0">
                <a:latin typeface="Times New Roman" pitchFamily="18" charset="0"/>
                <a:cs typeface="Times New Roman" pitchFamily="18" charset="0"/>
              </a:rPr>
              <a:t>Rai-nơ</a:t>
            </a:r>
            <a:r>
              <a:rPr lang="vi-VN" sz="2800" i="1" smtClean="0">
                <a:latin typeface="Times New Roman" pitchFamily="18" charset="0"/>
                <a:cs typeface="Times New Roman" pitchFamily="18" charset="0"/>
              </a:rPr>
              <a:t> (</a:t>
            </a:r>
            <a:r>
              <a:rPr lang="en-US" sz="2800" i="1" smtClean="0">
                <a:latin typeface="Times New Roman" pitchFamily="18" charset="0"/>
                <a:cs typeface="Times New Roman" pitchFamily="18" charset="0"/>
              </a:rPr>
              <a:t>1320</a:t>
            </a:r>
            <a:r>
              <a:rPr lang="vi-VN" sz="2800" i="1" smtClean="0">
                <a:latin typeface="Times New Roman" pitchFamily="18" charset="0"/>
                <a:cs typeface="Times New Roman" pitchFamily="18" charset="0"/>
              </a:rPr>
              <a:t> km)</a:t>
            </a:r>
            <a:r>
              <a:rPr lang="en-US" sz="2800" i="1" smtClean="0">
                <a:latin typeface="Times New Roman" pitchFamily="18" charset="0"/>
                <a:cs typeface="Times New Roman" pitchFamily="18" charset="0"/>
              </a:rPr>
              <a:t>.</a:t>
            </a: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lang="en-US" sz="2700" smtClean="0">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tabLst/>
              <a:defRPr/>
            </a:pPr>
            <a:endParaRPr lang="en-US" sz="2700" dirty="0" smtClean="0">
              <a:latin typeface="Times New Roman" pitchFamily="18" charset="0"/>
              <a:cs typeface="Times New Roman" pitchFamily="18" charset="0"/>
            </a:endParaRPr>
          </a:p>
        </p:txBody>
      </p:sp>
      <p:sp>
        <p:nvSpPr>
          <p:cNvPr id="6" name="Title 1"/>
          <p:cNvSpPr txBox="1">
            <a:spLocks/>
          </p:cNvSpPr>
          <p:nvPr/>
        </p:nvSpPr>
        <p:spPr>
          <a:xfrm>
            <a:off x="457200" y="-285776"/>
            <a:ext cx="8229600" cy="1143000"/>
          </a:xfrm>
          <a:prstGeom prst="rect">
            <a:avLst/>
          </a:prstGeom>
        </p:spPr>
        <p:txBody>
          <a:bodyPr vert="horz" lIns="91440" tIns="45720" rIns="91440" bIns="45720" rtlCol="0" anchor="ctr">
            <a:normAutofit/>
          </a:bodyPr>
          <a:lstStyle/>
          <a:p>
            <a:pPr lvl="0" algn="ctr">
              <a:spcBef>
                <a:spcPct val="0"/>
              </a:spcBef>
              <a:defRPr/>
            </a:pPr>
            <a:r>
              <a:rPr lang="en-US" sz="4400" b="1" dirty="0">
                <a:solidFill>
                  <a:srgbClr val="FF0000"/>
                </a:solidFill>
                <a:latin typeface="Times New Roman" pitchFamily="18" charset="0"/>
                <a:cs typeface="Times New Roman" pitchFamily="18" charset="0"/>
              </a:rPr>
              <a:t>THIÊN </a:t>
            </a: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NHIÊN CHÂU ÂU</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7" name="Picture 6" descr="just_earth_200.gif"/>
          <p:cNvPicPr>
            <a:picLocks noChangeAspect="1"/>
          </p:cNvPicPr>
          <p:nvPr/>
        </p:nvPicPr>
        <p:blipFill>
          <a:blip r:embed="rId2"/>
          <a:stretch>
            <a:fillRect/>
          </a:stretch>
        </p:blipFill>
        <p:spPr>
          <a:xfrm>
            <a:off x="-71470" y="-71462"/>
            <a:ext cx="838208" cy="838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just_earth_200.gif"/>
          <p:cNvPicPr>
            <a:picLocks noChangeAspect="1"/>
          </p:cNvPicPr>
          <p:nvPr/>
        </p:nvPicPr>
        <p:blipFill>
          <a:blip r:embed="rId2"/>
          <a:stretch>
            <a:fillRect/>
          </a:stretch>
        </p:blipFill>
        <p:spPr>
          <a:xfrm>
            <a:off x="-71470" y="-71462"/>
            <a:ext cx="838208" cy="838208"/>
          </a:xfrm>
          <a:prstGeom prst="rect">
            <a:avLst/>
          </a:prstGeom>
        </p:spPr>
      </p:pic>
      <p:pic>
        <p:nvPicPr>
          <p:cNvPr id="4" name="Picture 4" descr="cvcc"/>
          <p:cNvPicPr>
            <a:picLocks noChangeAspect="1" noChangeArrowheads="1"/>
          </p:cNvPicPr>
          <p:nvPr/>
        </p:nvPicPr>
        <p:blipFill>
          <a:blip r:embed="rId3"/>
          <a:srcRect/>
          <a:stretch>
            <a:fillRect/>
          </a:stretch>
        </p:blipFill>
        <p:spPr bwMode="auto">
          <a:xfrm>
            <a:off x="-285784" y="-285776"/>
            <a:ext cx="9644130" cy="7040589"/>
          </a:xfrm>
          <a:prstGeom prst="rect">
            <a:avLst/>
          </a:prstGeom>
          <a:noFill/>
          <a:ln w="9525">
            <a:noFill/>
            <a:miter lim="800000"/>
            <a:headEnd/>
            <a:tailEnd/>
          </a:ln>
        </p:spPr>
      </p:pic>
      <p:sp>
        <p:nvSpPr>
          <p:cNvPr id="5" name="Text Box 8"/>
          <p:cNvSpPr txBox="1">
            <a:spLocks noChangeArrowheads="1"/>
          </p:cNvSpPr>
          <p:nvPr/>
        </p:nvSpPr>
        <p:spPr bwMode="auto">
          <a:xfrm>
            <a:off x="5500694" y="2214554"/>
            <a:ext cx="1412072" cy="338554"/>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altLang="en-US" sz="1600" b="1">
                <a:latin typeface="Times New Roman" pitchFamily="18" charset="0"/>
              </a:rPr>
              <a:t>Sông Von-ga</a:t>
            </a:r>
          </a:p>
        </p:txBody>
      </p:sp>
      <p:sp>
        <p:nvSpPr>
          <p:cNvPr id="6" name="Text Box 10"/>
          <p:cNvSpPr txBox="1">
            <a:spLocks noChangeArrowheads="1"/>
          </p:cNvSpPr>
          <p:nvPr/>
        </p:nvSpPr>
        <p:spPr bwMode="auto">
          <a:xfrm>
            <a:off x="3071802" y="5214950"/>
            <a:ext cx="1467984" cy="338554"/>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altLang="en-US" sz="1600" b="1">
                <a:latin typeface="Times New Roman" pitchFamily="18" charset="0"/>
              </a:rPr>
              <a:t>Sông Đa-nuyp</a:t>
            </a:r>
          </a:p>
        </p:txBody>
      </p:sp>
      <p:sp>
        <p:nvSpPr>
          <p:cNvPr id="7" name="Text Box 13"/>
          <p:cNvSpPr txBox="1">
            <a:spLocks noChangeArrowheads="1"/>
          </p:cNvSpPr>
          <p:nvPr/>
        </p:nvSpPr>
        <p:spPr bwMode="auto">
          <a:xfrm>
            <a:off x="1000100" y="2643182"/>
            <a:ext cx="1379943" cy="338554"/>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altLang="en-US" sz="1600" b="1">
                <a:latin typeface="Times New Roman" pitchFamily="18" charset="0"/>
              </a:rPr>
              <a:t>Sông Rai-nơ</a:t>
            </a:r>
          </a:p>
        </p:txBody>
      </p:sp>
      <p:sp>
        <p:nvSpPr>
          <p:cNvPr id="8" name="Text Box 14"/>
          <p:cNvSpPr txBox="1">
            <a:spLocks noChangeArrowheads="1"/>
          </p:cNvSpPr>
          <p:nvPr/>
        </p:nvSpPr>
        <p:spPr bwMode="auto">
          <a:xfrm>
            <a:off x="5072066" y="5143512"/>
            <a:ext cx="1202202" cy="369332"/>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altLang="en-US" b="1">
                <a:solidFill>
                  <a:srgbClr val="FF0000"/>
                </a:solidFill>
                <a:latin typeface="Times New Roman" pitchFamily="18" charset="0"/>
              </a:rPr>
              <a:t>Biển Đen</a:t>
            </a:r>
          </a:p>
        </p:txBody>
      </p:sp>
      <p:sp>
        <p:nvSpPr>
          <p:cNvPr id="9" name="Text Box 15"/>
          <p:cNvSpPr txBox="1">
            <a:spLocks noChangeArrowheads="1"/>
          </p:cNvSpPr>
          <p:nvPr/>
        </p:nvSpPr>
        <p:spPr bwMode="auto">
          <a:xfrm>
            <a:off x="7429520" y="2214554"/>
            <a:ext cx="1315022" cy="338554"/>
          </a:xfrm>
          <a:prstGeom prst="rect">
            <a:avLst/>
          </a:prstGeom>
          <a:solidFill>
            <a:schemeClr val="bg1"/>
          </a:solidFill>
          <a:ln w="9525">
            <a:noFill/>
            <a:miter lim="800000"/>
            <a:headEnd/>
            <a:tailEnd/>
          </a:ln>
        </p:spPr>
        <p:txBody>
          <a:bodyPr wrap="square">
            <a:spAutoFit/>
          </a:bodyPr>
          <a:lstStyle/>
          <a:p>
            <a:pPr eaLnBrk="1" hangingPunct="1"/>
            <a:r>
              <a:rPr lang="en-US" altLang="en-US" sz="1600" b="1" smtClean="0">
                <a:solidFill>
                  <a:srgbClr val="FF0000"/>
                </a:solidFill>
                <a:latin typeface="Times New Roman" pitchFamily="18" charset="0"/>
              </a:rPr>
              <a:t>Biển Ca-xpi</a:t>
            </a:r>
            <a:endParaRPr lang="en-US" altLang="en-US" sz="1600" b="1">
              <a:solidFill>
                <a:srgbClr val="FF0000"/>
              </a:solidFill>
              <a:latin typeface="Times New Roman" pitchFamily="18" charset="0"/>
            </a:endParaRPr>
          </a:p>
        </p:txBody>
      </p:sp>
      <p:sp>
        <p:nvSpPr>
          <p:cNvPr id="10" name="Text Box 16"/>
          <p:cNvSpPr txBox="1">
            <a:spLocks noChangeArrowheads="1"/>
          </p:cNvSpPr>
          <p:nvPr/>
        </p:nvSpPr>
        <p:spPr bwMode="auto">
          <a:xfrm>
            <a:off x="2357422" y="1928802"/>
            <a:ext cx="1144272" cy="369332"/>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altLang="en-US" b="1">
                <a:solidFill>
                  <a:srgbClr val="FF0000"/>
                </a:solidFill>
                <a:latin typeface="Times New Roman" pitchFamily="18" charset="0"/>
              </a:rPr>
              <a:t>Biển Bắc</a:t>
            </a:r>
          </a:p>
        </p:txBody>
      </p:sp>
      <p:cxnSp>
        <p:nvCxnSpPr>
          <p:cNvPr id="11" name="Straight Arrow Connector 10">
            <a:extLst>
              <a:ext uri="{FF2B5EF4-FFF2-40B4-BE49-F238E27FC236}"/>
            </a:extLst>
          </p:cNvPr>
          <p:cNvCxnSpPr/>
          <p:nvPr/>
        </p:nvCxnSpPr>
        <p:spPr>
          <a:xfrm>
            <a:off x="2071670" y="3000372"/>
            <a:ext cx="890588" cy="328613"/>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extLst>
          </p:cNvPr>
          <p:cNvCxnSpPr/>
          <p:nvPr/>
        </p:nvCxnSpPr>
        <p:spPr>
          <a:xfrm rot="16200000" flipH="1">
            <a:off x="2464580" y="2464587"/>
            <a:ext cx="500067" cy="14287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extLst>
          </p:cNvPr>
          <p:cNvCxnSpPr/>
          <p:nvPr/>
        </p:nvCxnSpPr>
        <p:spPr>
          <a:xfrm rot="5400000" flipH="1" flipV="1">
            <a:off x="5484821" y="4587881"/>
            <a:ext cx="746128" cy="28575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extLst>
          </p:cNvPr>
          <p:cNvCxnSpPr>
            <a:stCxn id="9" idx="2"/>
          </p:cNvCxnSpPr>
          <p:nvPr/>
        </p:nvCxnSpPr>
        <p:spPr>
          <a:xfrm rot="16200000" flipH="1">
            <a:off x="7606081" y="3034057"/>
            <a:ext cx="1161644" cy="199745"/>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extLst>
          </p:cNvPr>
          <p:cNvCxnSpPr>
            <a:stCxn id="6" idx="0"/>
          </p:cNvCxnSpPr>
          <p:nvPr/>
        </p:nvCxnSpPr>
        <p:spPr>
          <a:xfrm rot="5400000" flipH="1" flipV="1">
            <a:off x="3653112" y="4367500"/>
            <a:ext cx="1000132" cy="69476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extLst>
          </p:cNvPr>
          <p:cNvCxnSpPr/>
          <p:nvPr/>
        </p:nvCxnSpPr>
        <p:spPr>
          <a:xfrm>
            <a:off x="6715140" y="2571744"/>
            <a:ext cx="857256" cy="28575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a:xfrm>
            <a:off x="1714480" y="6215082"/>
            <a:ext cx="5429288"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HỆ THỐNG SÔNG LỚN Ở CHÂU ÂU</a:t>
            </a:r>
            <a:endParaRPr lang="en-US" sz="240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4330"/>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Times New Roman" pitchFamily="18" charset="0"/>
            </a:endParaRPr>
          </a:p>
        </p:txBody>
      </p:sp>
      <p:sp>
        <p:nvSpPr>
          <p:cNvPr id="5" name="Content Placeholder 2"/>
          <p:cNvSpPr txBox="1">
            <a:spLocks/>
          </p:cNvSpPr>
          <p:nvPr/>
        </p:nvSpPr>
        <p:spPr>
          <a:xfrm>
            <a:off x="0" y="500042"/>
            <a:ext cx="9144000" cy="6643734"/>
          </a:xfrm>
          <a:prstGeom prst="rect">
            <a:avLst/>
          </a:prstGeom>
        </p:spPr>
        <p:txBody>
          <a:bodyPr vert="horz" lIns="91440" tIns="45720" rIns="91440" bIns="45720" rtlCol="0">
            <a:normAutofit/>
          </a:bodyPr>
          <a:lstStyle/>
          <a:p>
            <a:pPr marL="87313" lvl="0" indent="-87313" algn="just">
              <a:spcBef>
                <a:spcPct val="20000"/>
              </a:spcBef>
              <a:defRPr/>
            </a:pPr>
            <a:r>
              <a:rPr lang="en-US" sz="2400" b="1" u="sng" dirty="0">
                <a:solidFill>
                  <a:srgbClr val="002060"/>
                </a:solidFill>
                <a:latin typeface="Times New Roman" pitchFamily="18" charset="0"/>
                <a:cs typeface="Times New Roman" pitchFamily="18" charset="0"/>
              </a:rPr>
              <a:t>2. </a:t>
            </a:r>
            <a:r>
              <a:rPr lang="en-US" sz="2400" b="1" u="sng" dirty="0" err="1">
                <a:solidFill>
                  <a:srgbClr val="002060"/>
                </a:solidFill>
                <a:latin typeface="Times New Roman" pitchFamily="18" charset="0"/>
                <a:cs typeface="Times New Roman" pitchFamily="18" charset="0"/>
              </a:rPr>
              <a:t>Đặc</a:t>
            </a:r>
            <a:r>
              <a:rPr lang="en-US" sz="2400" b="1" u="sng" dirty="0">
                <a:solidFill>
                  <a:srgbClr val="002060"/>
                </a:solidFill>
                <a:latin typeface="Times New Roman" pitchFamily="18" charset="0"/>
                <a:cs typeface="Times New Roman" pitchFamily="18" charset="0"/>
              </a:rPr>
              <a:t> </a:t>
            </a:r>
            <a:r>
              <a:rPr lang="en-US" sz="2400" b="1" u="sng" dirty="0" err="1">
                <a:solidFill>
                  <a:srgbClr val="002060"/>
                </a:solidFill>
                <a:latin typeface="Times New Roman" pitchFamily="18" charset="0"/>
                <a:cs typeface="Times New Roman" pitchFamily="18" charset="0"/>
              </a:rPr>
              <a:t>điểm</a:t>
            </a:r>
            <a:r>
              <a:rPr lang="en-US" sz="2400" b="1" u="sng" dirty="0">
                <a:solidFill>
                  <a:srgbClr val="002060"/>
                </a:solidFill>
                <a:latin typeface="Times New Roman" pitchFamily="18" charset="0"/>
                <a:cs typeface="Times New Roman" pitchFamily="18" charset="0"/>
              </a:rPr>
              <a:t> </a:t>
            </a:r>
            <a:r>
              <a:rPr lang="en-US" sz="2400" b="1" u="sng" dirty="0" err="1">
                <a:solidFill>
                  <a:srgbClr val="002060"/>
                </a:solidFill>
                <a:latin typeface="Times New Roman" pitchFamily="18" charset="0"/>
                <a:cs typeface="Times New Roman" pitchFamily="18" charset="0"/>
              </a:rPr>
              <a:t>tự</a:t>
            </a:r>
            <a:r>
              <a:rPr lang="en-US" sz="2400" b="1" u="sng" dirty="0">
                <a:solidFill>
                  <a:srgbClr val="002060"/>
                </a:solidFill>
                <a:latin typeface="Times New Roman" pitchFamily="18" charset="0"/>
                <a:cs typeface="Times New Roman" pitchFamily="18" charset="0"/>
              </a:rPr>
              <a:t> </a:t>
            </a:r>
            <a:r>
              <a:rPr lang="en-US" sz="2400" b="1" u="sng" dirty="0" err="1">
                <a:solidFill>
                  <a:srgbClr val="002060"/>
                </a:solidFill>
                <a:latin typeface="Times New Roman" pitchFamily="18" charset="0"/>
                <a:cs typeface="Times New Roman" pitchFamily="18" charset="0"/>
              </a:rPr>
              <a:t>nhiên</a:t>
            </a:r>
            <a:r>
              <a:rPr lang="en-US" sz="2400" b="1" u="sng" dirty="0">
                <a:solidFill>
                  <a:srgbClr val="002060"/>
                </a:solidFill>
                <a:latin typeface="Times New Roman" pitchFamily="18" charset="0"/>
                <a:cs typeface="Times New Roman" pitchFamily="18" charset="0"/>
              </a:rPr>
              <a:t>:</a:t>
            </a:r>
          </a:p>
          <a:p>
            <a:pPr lvl="0" algn="just">
              <a:spcBef>
                <a:spcPct val="20000"/>
              </a:spcBef>
              <a:defRPr/>
            </a:pPr>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Địa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a:t>
            </a:r>
          </a:p>
          <a:p>
            <a:pPr lvl="0" algn="just">
              <a:spcBef>
                <a:spcPct val="20000"/>
              </a:spcBef>
              <a:defRPr/>
            </a:pPr>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Khí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hậu</a:t>
            </a:r>
            <a:r>
              <a:rPr lang="en-US" sz="2400" b="1" dirty="0">
                <a:latin typeface="Times New Roman" pitchFamily="18" charset="0"/>
                <a:cs typeface="Times New Roman" pitchFamily="18" charset="0"/>
              </a:rPr>
              <a:t>:</a:t>
            </a:r>
          </a:p>
          <a:p>
            <a:pPr lvl="0" algn="just">
              <a:spcBef>
                <a:spcPct val="20000"/>
              </a:spcBef>
              <a:defRPr/>
            </a:pPr>
            <a:r>
              <a:rPr lang="en-US" sz="2400" b="1" dirty="0">
                <a:latin typeface="Times New Roman" pitchFamily="18" charset="0"/>
                <a:cs typeface="Times New Roman" pitchFamily="18" charset="0"/>
              </a:rPr>
              <a:t>c.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ngòi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âu</a:t>
            </a:r>
            <a:r>
              <a:rPr lang="en-US" sz="2400" b="1" dirty="0">
                <a:latin typeface="Times New Roman" pitchFamily="18" charset="0"/>
                <a:cs typeface="Times New Roman" pitchFamily="18" charset="0"/>
              </a:rPr>
              <a:t>:</a:t>
            </a:r>
          </a:p>
          <a:p>
            <a:pPr algn="just">
              <a:spcBef>
                <a:spcPct val="20000"/>
              </a:spcBef>
              <a:tabLst>
                <a:tab pos="536575" algn="l"/>
              </a:tabLst>
            </a:pPr>
            <a:r>
              <a:rPr lang="en-US" sz="2400" b="1" dirty="0">
                <a:latin typeface="Times New Roman" pitchFamily="18" charset="0"/>
                <a:cs typeface="Times New Roman" pitchFamily="18" charset="0"/>
              </a:rPr>
              <a:t>CÁC SÔNG LỚN</a:t>
            </a:r>
          </a:p>
          <a:p>
            <a:pPr marL="514350" indent="-514350" algn="just">
              <a:spcBef>
                <a:spcPct val="20000"/>
              </a:spcBef>
            </a:pP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Sông</a:t>
            </a: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Vonga</a:t>
            </a:r>
            <a:endParaRPr lang="en-US" sz="2700" i="1" dirty="0" smtClean="0">
              <a:solidFill>
                <a:srgbClr val="FF0000"/>
              </a:solidFill>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Là sông dài và nhiều nước ở </a:t>
            </a:r>
            <a:r>
              <a:rPr lang="en-US" sz="3200" dirty="0" smtClean="0">
                <a:latin typeface="Times New Roman" pitchFamily="18" charset="0"/>
                <a:cs typeface="Times New Roman" pitchFamily="18" charset="0"/>
              </a:rPr>
              <a:t>C</a:t>
            </a:r>
            <a:r>
              <a:rPr lang="vi-VN" sz="3200" dirty="0" smtClean="0">
                <a:latin typeface="Times New Roman" pitchFamily="18" charset="0"/>
                <a:cs typeface="Times New Roman" pitchFamily="18" charset="0"/>
              </a:rPr>
              <a:t>hâu </a:t>
            </a:r>
            <a:r>
              <a:rPr lang="en-US" sz="3200" dirty="0" smtClean="0">
                <a:latin typeface="Times New Roman" pitchFamily="18" charset="0"/>
                <a:cs typeface="Times New Roman" pitchFamily="18" charset="0"/>
              </a:rPr>
              <a:t>Â</a:t>
            </a:r>
            <a:r>
              <a:rPr lang="vi-VN" sz="3200" dirty="0" smtClean="0">
                <a:latin typeface="Times New Roman" pitchFamily="18" charset="0"/>
                <a:cs typeface="Times New Roman" pitchFamily="18" charset="0"/>
              </a:rPr>
              <a:t>u. Diện tích lưu vực rộng 1.380.000km</a:t>
            </a:r>
            <a:r>
              <a:rPr lang="vi-VN" sz="3200" baseline="30000" dirty="0" smtClean="0">
                <a:latin typeface="Times New Roman" pitchFamily="18" charset="0"/>
                <a:cs typeface="Times New Roman" pitchFamily="18" charset="0"/>
              </a:rPr>
              <a:t>2 </a:t>
            </a:r>
            <a:r>
              <a:rPr lang="vi-VN" sz="3200" dirty="0" smtClean="0">
                <a:latin typeface="Times New Roman" pitchFamily="18" charset="0"/>
                <a:cs typeface="Times New Roman" pitchFamily="18" charset="0"/>
              </a:rPr>
              <a:t> nguồn cung cấp cho sông là băng tuyết tan (60%), nước ngầm (30%) và mưa (10%)</a:t>
            </a:r>
          </a:p>
          <a:p>
            <a:pPr algn="just"/>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Sông </a:t>
            </a:r>
            <a:r>
              <a:rPr lang="en-US" sz="3200" dirty="0" smtClean="0">
                <a:latin typeface="Times New Roman" pitchFamily="18" charset="0"/>
                <a:cs typeface="Times New Roman" pitchFamily="18" charset="0"/>
              </a:rPr>
              <a:t>V</a:t>
            </a:r>
            <a:r>
              <a:rPr lang="vi-VN" sz="3200" dirty="0" smtClean="0">
                <a:latin typeface="Times New Roman" pitchFamily="18" charset="0"/>
                <a:cs typeface="Times New Roman" pitchFamily="18" charset="0"/>
              </a:rPr>
              <a:t>onga có giá trị kinh tế nhiều mặt như khai thác thủy điện sản xuất công nghiệp nông nghiệp đời sống dân cư giao thông vận tải đánh bắt và nuôi trồng thủy hải sản</a:t>
            </a:r>
            <a:endParaRPr lang="en-US" sz="3200" baseline="30000" dirty="0" smtClean="0">
              <a:latin typeface="Times New Roman" pitchFamily="18" charset="0"/>
              <a:cs typeface="Times New Roman" pitchFamily="18" charset="0"/>
            </a:endParaRPr>
          </a:p>
          <a:p>
            <a:pPr marL="514350" indent="-514350" algn="just">
              <a:spcBef>
                <a:spcPct val="20000"/>
              </a:spcBef>
            </a:pPr>
            <a:endParaRPr lang="en-US" sz="2700" dirty="0" smtClean="0">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tabLst/>
              <a:defRPr/>
            </a:pPr>
            <a:endParaRPr lang="en-US" sz="2700" dirty="0" smtClean="0">
              <a:latin typeface="Times New Roman" pitchFamily="18" charset="0"/>
              <a:cs typeface="Times New Roman" pitchFamily="18" charset="0"/>
            </a:endParaRPr>
          </a:p>
        </p:txBody>
      </p:sp>
      <p:sp>
        <p:nvSpPr>
          <p:cNvPr id="6" name="Title 1"/>
          <p:cNvSpPr txBox="1">
            <a:spLocks/>
          </p:cNvSpPr>
          <p:nvPr/>
        </p:nvSpPr>
        <p:spPr>
          <a:xfrm>
            <a:off x="457200" y="-285776"/>
            <a:ext cx="8229600" cy="1143000"/>
          </a:xfrm>
          <a:prstGeom prst="rect">
            <a:avLst/>
          </a:prstGeom>
        </p:spPr>
        <p:txBody>
          <a:bodyPr vert="horz" lIns="91440" tIns="45720" rIns="91440" bIns="45720" rtlCol="0" anchor="ctr">
            <a:normAutofit/>
          </a:bodyPr>
          <a:lstStyle/>
          <a:p>
            <a:pPr lvl="0" algn="ctr">
              <a:spcBef>
                <a:spcPct val="0"/>
              </a:spcBef>
              <a:defRPr/>
            </a:pPr>
            <a:r>
              <a:rPr lang="en-US" sz="4400" b="1" dirty="0">
                <a:solidFill>
                  <a:srgbClr val="FF0000"/>
                </a:solidFill>
                <a:latin typeface="Times New Roman" pitchFamily="18" charset="0"/>
                <a:cs typeface="Times New Roman" pitchFamily="18" charset="0"/>
              </a:rPr>
              <a:t>THIÊN NHIÊN </a:t>
            </a: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CHÂU ÂU</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7" name="Picture 6" descr="just_earth_200.gif"/>
          <p:cNvPicPr>
            <a:picLocks noChangeAspect="1"/>
          </p:cNvPicPr>
          <p:nvPr/>
        </p:nvPicPr>
        <p:blipFill>
          <a:blip r:embed="rId2"/>
          <a:stretch>
            <a:fillRect/>
          </a:stretch>
        </p:blipFill>
        <p:spPr>
          <a:xfrm>
            <a:off x="-71470" y="-71462"/>
            <a:ext cx="838208" cy="838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ipe(down)">
                                      <p:cBhvr>
                                        <p:cTn id="7" dur="500"/>
                                        <p:tgtEl>
                                          <p:spTgt spid="5">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wipe(down)">
                                      <p:cBhvr>
                                        <p:cTn id="1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4330"/>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Times New Roman" pitchFamily="18" charset="0"/>
            </a:endParaRPr>
          </a:p>
        </p:txBody>
      </p:sp>
      <p:sp>
        <p:nvSpPr>
          <p:cNvPr id="5" name="Content Placeholder 2"/>
          <p:cNvSpPr txBox="1">
            <a:spLocks/>
          </p:cNvSpPr>
          <p:nvPr/>
        </p:nvSpPr>
        <p:spPr>
          <a:xfrm>
            <a:off x="0" y="500042"/>
            <a:ext cx="9144000" cy="6643734"/>
          </a:xfrm>
          <a:prstGeom prst="rect">
            <a:avLst/>
          </a:prstGeom>
        </p:spPr>
        <p:txBody>
          <a:bodyPr vert="horz" lIns="91440" tIns="45720" rIns="91440" bIns="45720" rtlCol="0">
            <a:normAutofit lnSpcReduction="10000"/>
          </a:bodyPr>
          <a:lstStyle/>
          <a:p>
            <a:pPr marL="87313" lvl="0" indent="-87313" algn="just">
              <a:spcBef>
                <a:spcPct val="20000"/>
              </a:spcBef>
              <a:defRPr/>
            </a:pPr>
            <a:r>
              <a:rPr lang="en-US" sz="2800" b="1" u="sng" dirty="0">
                <a:solidFill>
                  <a:srgbClr val="002060"/>
                </a:solidFill>
                <a:latin typeface="Times New Roman" pitchFamily="18" charset="0"/>
                <a:cs typeface="Times New Roman" pitchFamily="18" charset="0"/>
              </a:rPr>
              <a:t>2. </a:t>
            </a:r>
            <a:r>
              <a:rPr lang="en-US" sz="2800" b="1" u="sng" dirty="0" err="1">
                <a:solidFill>
                  <a:srgbClr val="002060"/>
                </a:solidFill>
                <a:latin typeface="Times New Roman" pitchFamily="18" charset="0"/>
                <a:cs typeface="Times New Roman" pitchFamily="18" charset="0"/>
              </a:rPr>
              <a:t>Đặc</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điểm</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tự</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nhiên</a:t>
            </a:r>
            <a:r>
              <a:rPr lang="en-US" sz="2800" b="1" u="sng" dirty="0">
                <a:solidFill>
                  <a:srgbClr val="002060"/>
                </a:solidFill>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Khí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hậu</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âu</a:t>
            </a:r>
            <a:r>
              <a:rPr lang="en-US" sz="2800" b="1" dirty="0">
                <a:latin typeface="Times New Roman" pitchFamily="18" charset="0"/>
                <a:cs typeface="Times New Roman" pitchFamily="18" charset="0"/>
              </a:rPr>
              <a:t>:</a:t>
            </a:r>
          </a:p>
          <a:p>
            <a:pPr algn="just">
              <a:spcBef>
                <a:spcPct val="20000"/>
              </a:spcBef>
              <a:tabLst>
                <a:tab pos="536575" algn="l"/>
              </a:tabLst>
            </a:pPr>
            <a:r>
              <a:rPr lang="en-US" sz="2800" b="1" dirty="0">
                <a:latin typeface="Times New Roman" pitchFamily="18" charset="0"/>
                <a:cs typeface="Times New Roman" pitchFamily="18" charset="0"/>
              </a:rPr>
              <a:t>CÁC SÔNG LỚN</a:t>
            </a:r>
          </a:p>
          <a:p>
            <a:pPr marL="514350" indent="-514350" algn="just">
              <a:spcBef>
                <a:spcPct val="20000"/>
              </a:spcBef>
            </a:pP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Sông</a:t>
            </a: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Đanuyp</a:t>
            </a:r>
            <a:endParaRPr lang="en-US" sz="2700" i="1" dirty="0" smtClean="0">
              <a:solidFill>
                <a:srgbClr val="FF0000"/>
              </a:solidFill>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Sông </a:t>
            </a:r>
            <a:r>
              <a:rPr lang="en-US" sz="3200" dirty="0" smtClean="0">
                <a:latin typeface="Times New Roman" pitchFamily="18" charset="0"/>
                <a:cs typeface="Times New Roman" pitchFamily="18" charset="0"/>
              </a:rPr>
              <a:t>Đ</a:t>
            </a:r>
            <a:r>
              <a:rPr lang="vi-VN" sz="3200" dirty="0" smtClean="0">
                <a:latin typeface="Times New Roman" pitchFamily="18" charset="0"/>
                <a:cs typeface="Times New Roman" pitchFamily="18" charset="0"/>
              </a:rPr>
              <a:t>anuyp là sông lớn thứ </a:t>
            </a:r>
            <a:r>
              <a:rPr lang="en-US" sz="32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 sau </a:t>
            </a:r>
            <a:r>
              <a:rPr lang="en-US" sz="3200" dirty="0" smtClean="0">
                <a:latin typeface="Times New Roman" pitchFamily="18" charset="0"/>
                <a:cs typeface="Times New Roman" pitchFamily="18" charset="0"/>
              </a:rPr>
              <a:t>V</a:t>
            </a:r>
            <a:r>
              <a:rPr lang="vi-VN" sz="3200" dirty="0" smtClean="0">
                <a:latin typeface="Times New Roman" pitchFamily="18" charset="0"/>
                <a:cs typeface="Times New Roman" pitchFamily="18" charset="0"/>
              </a:rPr>
              <a:t>onga về chiều dài (2850 km) và diện tích lưu vực (817000 km</a:t>
            </a:r>
            <a:r>
              <a:rPr lang="vi-VN" sz="3200" baseline="30000" dirty="0" smtClean="0">
                <a:latin typeface="Times New Roman" pitchFamily="18" charset="0"/>
                <a:cs typeface="Times New Roman" pitchFamily="18" charset="0"/>
              </a:rPr>
              <a:t>2</a:t>
            </a:r>
            <a:r>
              <a:rPr lang="vi-VN" sz="3200" dirty="0" smtClean="0"/>
              <a:t>)</a:t>
            </a:r>
            <a:endParaRPr lang="en-US" sz="3200" baseline="300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V</a:t>
            </a:r>
            <a:r>
              <a:rPr lang="vi-VN" sz="3200" dirty="0" smtClean="0">
                <a:latin typeface="Times New Roman" pitchFamily="18" charset="0"/>
                <a:cs typeface="Times New Roman" pitchFamily="18" charset="0"/>
              </a:rPr>
              <a:t>ề chế độ ở thượng lưu nguồn cung cấp nước chủ yếu là nước tuyết và băng tan, hạ lưu sông nhận nguồn nước do mưa vào mùa xuân và mùa hạ</a:t>
            </a:r>
          </a:p>
          <a:p>
            <a:pPr algn="just"/>
            <a:r>
              <a:rPr lang="en-US" sz="3200" baseline="300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S</a:t>
            </a:r>
            <a:r>
              <a:rPr lang="vi-VN" sz="3200" dirty="0" smtClean="0">
                <a:latin typeface="Times New Roman" pitchFamily="18" charset="0"/>
                <a:cs typeface="Times New Roman" pitchFamily="18" charset="0"/>
              </a:rPr>
              <a:t>ông </a:t>
            </a:r>
            <a:r>
              <a:rPr lang="en-US" sz="3200" dirty="0" smtClean="0">
                <a:latin typeface="Times New Roman" pitchFamily="18" charset="0"/>
                <a:cs typeface="Times New Roman" pitchFamily="18" charset="0"/>
              </a:rPr>
              <a:t>Đ</a:t>
            </a:r>
            <a:r>
              <a:rPr lang="vi-VN" sz="3200" dirty="0" smtClean="0">
                <a:latin typeface="Times New Roman" pitchFamily="18" charset="0"/>
                <a:cs typeface="Times New Roman" pitchFamily="18" charset="0"/>
              </a:rPr>
              <a:t>anuyp có giá trị lớn về giá trị kinh tế về giao thông vận thủy điện, sản xuất công,nông,ngư nghiệp, </a:t>
            </a:r>
            <a:r>
              <a:rPr lang="en-US" sz="3200" dirty="0" smtClean="0">
                <a:latin typeface="Times New Roman" pitchFamily="18" charset="0"/>
                <a:cs typeface="Times New Roman" pitchFamily="18" charset="0"/>
              </a:rPr>
              <a:t>đ</a:t>
            </a:r>
            <a:r>
              <a:rPr lang="vi-VN" sz="3200" dirty="0" smtClean="0">
                <a:latin typeface="Times New Roman" pitchFamily="18" charset="0"/>
                <a:cs typeface="Times New Roman" pitchFamily="18" charset="0"/>
              </a:rPr>
              <a:t>ánh bắt hải sản và khai thác du lịch</a:t>
            </a:r>
            <a:endParaRPr lang="en-US" sz="3200" baseline="30000" dirty="0" smtClean="0">
              <a:latin typeface="Times New Roman" pitchFamily="18" charset="0"/>
              <a:cs typeface="Times New Roman" pitchFamily="18" charset="0"/>
            </a:endParaRPr>
          </a:p>
          <a:p>
            <a:pPr marL="514350" indent="-514350" algn="just">
              <a:spcBef>
                <a:spcPct val="20000"/>
              </a:spcBef>
            </a:pPr>
            <a:endParaRPr lang="en-US" sz="2700" dirty="0" smtClean="0">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tabLst/>
              <a:defRPr/>
            </a:pPr>
            <a:endParaRPr lang="en-US" sz="2700" dirty="0" smtClean="0">
              <a:latin typeface="Times New Roman" pitchFamily="18" charset="0"/>
              <a:cs typeface="Times New Roman" pitchFamily="18" charset="0"/>
            </a:endParaRPr>
          </a:p>
        </p:txBody>
      </p:sp>
      <p:sp>
        <p:nvSpPr>
          <p:cNvPr id="6" name="Title 1"/>
          <p:cNvSpPr txBox="1">
            <a:spLocks/>
          </p:cNvSpPr>
          <p:nvPr/>
        </p:nvSpPr>
        <p:spPr>
          <a:xfrm>
            <a:off x="457200" y="-285776"/>
            <a:ext cx="8229600" cy="1143000"/>
          </a:xfrm>
          <a:prstGeom prst="rect">
            <a:avLst/>
          </a:prstGeom>
        </p:spPr>
        <p:txBody>
          <a:bodyPr vert="horz" lIns="91440" tIns="45720" rIns="91440" bIns="45720" rtlCol="0" anchor="ctr">
            <a:normAutofit/>
          </a:bodyPr>
          <a:lstStyle/>
          <a:p>
            <a:pPr lvl="0" algn="ctr">
              <a:spcBef>
                <a:spcPct val="0"/>
              </a:spcBef>
              <a:defRPr/>
            </a:pPr>
            <a:r>
              <a:rPr lang="en-US" sz="4400" b="1" dirty="0">
                <a:solidFill>
                  <a:srgbClr val="FF0000"/>
                </a:solidFill>
                <a:latin typeface="Times New Roman" pitchFamily="18" charset="0"/>
                <a:cs typeface="Times New Roman" pitchFamily="18" charset="0"/>
              </a:rPr>
              <a:t>THIÊN </a:t>
            </a: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NHIÊN CHÂU ÂU</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7" name="Picture 6" descr="just_earth_200.gif"/>
          <p:cNvPicPr>
            <a:picLocks noChangeAspect="1"/>
          </p:cNvPicPr>
          <p:nvPr/>
        </p:nvPicPr>
        <p:blipFill>
          <a:blip r:embed="rId2"/>
          <a:stretch>
            <a:fillRect/>
          </a:stretch>
        </p:blipFill>
        <p:spPr>
          <a:xfrm>
            <a:off x="-71470" y="-71462"/>
            <a:ext cx="838208" cy="838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ipe(down)">
                                      <p:cBhvr>
                                        <p:cTn id="7" dur="500"/>
                                        <p:tgtEl>
                                          <p:spTgt spid="5">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wipe(down)">
                                      <p:cBhvr>
                                        <p:cTn id="10" dur="500"/>
                                        <p:tgtEl>
                                          <p:spTgt spid="5">
                                            <p:txEl>
                                              <p:pRg st="7" end="7"/>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wipe(down)">
                                      <p:cBhvr>
                                        <p:cTn id="1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4330"/>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Times New Roman" pitchFamily="18" charset="0"/>
            </a:endParaRPr>
          </a:p>
        </p:txBody>
      </p:sp>
      <p:sp>
        <p:nvSpPr>
          <p:cNvPr id="5" name="Content Placeholder 2"/>
          <p:cNvSpPr txBox="1">
            <a:spLocks/>
          </p:cNvSpPr>
          <p:nvPr/>
        </p:nvSpPr>
        <p:spPr>
          <a:xfrm>
            <a:off x="0" y="500042"/>
            <a:ext cx="9144000" cy="6643734"/>
          </a:xfrm>
          <a:prstGeom prst="rect">
            <a:avLst/>
          </a:prstGeom>
        </p:spPr>
        <p:txBody>
          <a:bodyPr vert="horz" lIns="91440" tIns="45720" rIns="91440" bIns="45720" rtlCol="0">
            <a:normAutofit/>
          </a:bodyPr>
          <a:lstStyle/>
          <a:p>
            <a:pPr marL="87313" lvl="0" indent="-87313" algn="just">
              <a:spcBef>
                <a:spcPct val="20000"/>
              </a:spcBef>
              <a:defRPr/>
            </a:pPr>
            <a:r>
              <a:rPr lang="en-US" sz="2800" b="1" u="sng" dirty="0">
                <a:solidFill>
                  <a:srgbClr val="002060"/>
                </a:solidFill>
                <a:latin typeface="Times New Roman" pitchFamily="18" charset="0"/>
                <a:cs typeface="Times New Roman" pitchFamily="18" charset="0"/>
              </a:rPr>
              <a:t>2. </a:t>
            </a:r>
            <a:r>
              <a:rPr lang="en-US" sz="2800" b="1" u="sng" dirty="0" err="1">
                <a:solidFill>
                  <a:srgbClr val="002060"/>
                </a:solidFill>
                <a:latin typeface="Times New Roman" pitchFamily="18" charset="0"/>
                <a:cs typeface="Times New Roman" pitchFamily="18" charset="0"/>
              </a:rPr>
              <a:t>Đặc</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điểm</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tự</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nhiên</a:t>
            </a:r>
            <a:r>
              <a:rPr lang="en-US" sz="2800" b="1" u="sng" dirty="0">
                <a:solidFill>
                  <a:srgbClr val="002060"/>
                </a:solidFill>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Khí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hậu</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âu</a:t>
            </a:r>
            <a:r>
              <a:rPr lang="en-US" sz="2800" b="1" dirty="0">
                <a:latin typeface="Times New Roman" pitchFamily="18" charset="0"/>
                <a:cs typeface="Times New Roman" pitchFamily="18" charset="0"/>
              </a:rPr>
              <a:t>:</a:t>
            </a:r>
          </a:p>
          <a:p>
            <a:pPr algn="just">
              <a:spcBef>
                <a:spcPct val="20000"/>
              </a:spcBef>
              <a:tabLst>
                <a:tab pos="536575" algn="l"/>
              </a:tabLst>
            </a:pPr>
            <a:r>
              <a:rPr lang="en-US" sz="2800" b="1" dirty="0">
                <a:latin typeface="Times New Roman" pitchFamily="18" charset="0"/>
                <a:cs typeface="Times New Roman" pitchFamily="18" charset="0"/>
              </a:rPr>
              <a:t>CÁC SÔNG LỚN</a:t>
            </a:r>
          </a:p>
          <a:p>
            <a:pPr marL="514350" indent="-514350" algn="just">
              <a:spcBef>
                <a:spcPct val="20000"/>
              </a:spcBef>
            </a:pP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Sông</a:t>
            </a: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Rai</a:t>
            </a: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nơ</a:t>
            </a:r>
            <a:endParaRPr lang="en-US" sz="2700" i="1" dirty="0" smtClean="0">
              <a:solidFill>
                <a:srgbClr val="FF0000"/>
              </a:solidFill>
              <a:latin typeface="Times New Roman" pitchFamily="18" charset="0"/>
              <a:cs typeface="Times New Roman" pitchFamily="18" charset="0"/>
            </a:endParaRPr>
          </a:p>
          <a:p>
            <a:pPr algn="just"/>
            <a:r>
              <a:rPr lang="en-US" sz="3200" dirty="0" err="1"/>
              <a:t>Là</a:t>
            </a:r>
            <a:r>
              <a:rPr lang="en-US" sz="3200" dirty="0"/>
              <a:t> </a:t>
            </a:r>
            <a:r>
              <a:rPr lang="en-US" sz="3200" dirty="0" err="1"/>
              <a:t>một</a:t>
            </a:r>
            <a:r>
              <a:rPr lang="en-US" sz="3200" dirty="0"/>
              <a:t> </a:t>
            </a:r>
            <a:r>
              <a:rPr lang="en-US" sz="3200" dirty="0" err="1"/>
              <a:t>trong</a:t>
            </a:r>
            <a:r>
              <a:rPr lang="en-US" sz="3200" dirty="0"/>
              <a:t> </a:t>
            </a:r>
            <a:r>
              <a:rPr lang="en-US" sz="3200" dirty="0" err="1"/>
              <a:t>những</a:t>
            </a:r>
            <a:r>
              <a:rPr lang="en-US" sz="3200" dirty="0"/>
              <a:t> con </a:t>
            </a:r>
            <a:r>
              <a:rPr lang="en-US" sz="3200" dirty="0" err="1" smtClean="0"/>
              <a:t>sông</a:t>
            </a:r>
            <a:r>
              <a:rPr lang="en-US" sz="3200" dirty="0" smtClean="0"/>
              <a:t> </a:t>
            </a:r>
            <a:r>
              <a:rPr lang="en-US" sz="3200" dirty="0" err="1" smtClean="0"/>
              <a:t>lớn</a:t>
            </a:r>
            <a:r>
              <a:rPr lang="en-US" sz="3200" dirty="0" smtClean="0"/>
              <a:t>, </a:t>
            </a:r>
            <a:r>
              <a:rPr lang="en-US" sz="3200" dirty="0" err="1"/>
              <a:t>sông</a:t>
            </a:r>
            <a:r>
              <a:rPr lang="en-US" sz="3200" dirty="0"/>
              <a:t> </a:t>
            </a:r>
            <a:r>
              <a:rPr lang="en-US" sz="3200" dirty="0" err="1"/>
              <a:t>có</a:t>
            </a:r>
            <a:r>
              <a:rPr lang="en-US" sz="3200" dirty="0"/>
              <a:t> </a:t>
            </a:r>
            <a:r>
              <a:rPr lang="en-US" sz="3200" dirty="0" err="1"/>
              <a:t>chiều</a:t>
            </a:r>
            <a:r>
              <a:rPr lang="en-US" sz="3200" dirty="0"/>
              <a:t> </a:t>
            </a:r>
            <a:r>
              <a:rPr lang="en-US" sz="3200" dirty="0" err="1"/>
              <a:t>dài</a:t>
            </a:r>
            <a:r>
              <a:rPr lang="en-US" sz="3200" dirty="0"/>
              <a:t> 1.320 km </a:t>
            </a:r>
            <a:r>
              <a:rPr lang="en-US" sz="3200" dirty="0" err="1"/>
              <a:t>và</a:t>
            </a:r>
            <a:r>
              <a:rPr lang="en-US" sz="3200" dirty="0"/>
              <a:t> </a:t>
            </a:r>
            <a:r>
              <a:rPr lang="en-US" sz="3200" dirty="0" err="1"/>
              <a:t>diện</a:t>
            </a:r>
            <a:r>
              <a:rPr lang="en-US" sz="3200" dirty="0"/>
              <a:t> </a:t>
            </a:r>
            <a:r>
              <a:rPr lang="en-US" sz="3200" dirty="0" err="1"/>
              <a:t>tích</a:t>
            </a:r>
            <a:r>
              <a:rPr lang="en-US" sz="3200" dirty="0"/>
              <a:t> </a:t>
            </a:r>
            <a:r>
              <a:rPr lang="en-US" sz="3200" dirty="0" err="1"/>
              <a:t>lưu</a:t>
            </a:r>
            <a:r>
              <a:rPr lang="en-US" sz="3200" dirty="0"/>
              <a:t> </a:t>
            </a:r>
            <a:r>
              <a:rPr lang="en-US" sz="3200" dirty="0" err="1"/>
              <a:t>vực</a:t>
            </a:r>
            <a:r>
              <a:rPr lang="en-US" sz="3200" dirty="0"/>
              <a:t> </a:t>
            </a:r>
            <a:r>
              <a:rPr lang="en-US" sz="3200" dirty="0" err="1"/>
              <a:t>là</a:t>
            </a:r>
            <a:r>
              <a:rPr lang="en-US" sz="3200" dirty="0"/>
              <a:t> 224.000 km2. </a:t>
            </a:r>
            <a:r>
              <a:rPr lang="en-US" sz="3200" dirty="0" err="1"/>
              <a:t>Sông</a:t>
            </a:r>
            <a:r>
              <a:rPr lang="en-US" sz="3200" dirty="0"/>
              <a:t> </a:t>
            </a:r>
            <a:r>
              <a:rPr lang="en-US" sz="3200" dirty="0" err="1"/>
              <a:t>Rhein</a:t>
            </a:r>
            <a:r>
              <a:rPr lang="en-US" sz="3200" dirty="0"/>
              <a:t> </a:t>
            </a:r>
            <a:r>
              <a:rPr lang="en-US" sz="3200" dirty="0" err="1"/>
              <a:t>có</a:t>
            </a:r>
            <a:r>
              <a:rPr lang="en-US" sz="3200" dirty="0"/>
              <a:t> </a:t>
            </a:r>
            <a:r>
              <a:rPr lang="en-US" sz="3200" dirty="0" err="1"/>
              <a:t>lượng</a:t>
            </a:r>
            <a:r>
              <a:rPr lang="en-US" sz="3200" dirty="0"/>
              <a:t> </a:t>
            </a:r>
            <a:r>
              <a:rPr lang="en-US" sz="3200" dirty="0" err="1"/>
              <a:t>nước</a:t>
            </a:r>
            <a:r>
              <a:rPr lang="en-US" sz="3200" dirty="0"/>
              <a:t> </a:t>
            </a:r>
            <a:r>
              <a:rPr lang="en-US" sz="3200" dirty="0" err="1"/>
              <a:t>rất</a:t>
            </a:r>
            <a:r>
              <a:rPr lang="en-US" sz="3200" dirty="0"/>
              <a:t> </a:t>
            </a:r>
            <a:r>
              <a:rPr lang="en-US" sz="3200" dirty="0" err="1"/>
              <a:t>dồi</a:t>
            </a:r>
            <a:r>
              <a:rPr lang="en-US" sz="3200" dirty="0"/>
              <a:t> </a:t>
            </a:r>
            <a:r>
              <a:rPr lang="en-US" sz="3200" dirty="0" err="1"/>
              <a:t>dào</a:t>
            </a:r>
            <a:r>
              <a:rPr lang="en-US" sz="3200" dirty="0"/>
              <a:t>. </a:t>
            </a:r>
            <a:r>
              <a:rPr lang="en-US" sz="3200" dirty="0" err="1"/>
              <a:t>Mùa</a:t>
            </a:r>
            <a:r>
              <a:rPr lang="en-US" sz="3200" dirty="0"/>
              <a:t> </a:t>
            </a:r>
            <a:r>
              <a:rPr lang="en-US" sz="3200" dirty="0" err="1"/>
              <a:t>xuân</a:t>
            </a:r>
            <a:r>
              <a:rPr lang="en-US" sz="3200" dirty="0"/>
              <a:t> </a:t>
            </a:r>
            <a:r>
              <a:rPr lang="en-US" sz="3200" dirty="0" err="1"/>
              <a:t>có</a:t>
            </a:r>
            <a:r>
              <a:rPr lang="en-US" sz="3200" dirty="0"/>
              <a:t> </a:t>
            </a:r>
            <a:r>
              <a:rPr lang="en-US" sz="3200" dirty="0" err="1"/>
              <a:t>nước</a:t>
            </a:r>
            <a:r>
              <a:rPr lang="en-US" sz="3200" dirty="0"/>
              <a:t> </a:t>
            </a:r>
            <a:r>
              <a:rPr lang="en-US" sz="3200" dirty="0" err="1"/>
              <a:t>băng</a:t>
            </a:r>
            <a:r>
              <a:rPr lang="en-US" sz="3200" dirty="0"/>
              <a:t> </a:t>
            </a:r>
            <a:r>
              <a:rPr lang="en-US" sz="3200" dirty="0" err="1"/>
              <a:t>tuyết</a:t>
            </a:r>
            <a:r>
              <a:rPr lang="en-US" sz="3200" dirty="0"/>
              <a:t> tan ở </a:t>
            </a:r>
            <a:r>
              <a:rPr lang="en-US" sz="3200" dirty="0" err="1"/>
              <a:t>núi</a:t>
            </a:r>
            <a:r>
              <a:rPr lang="en-US" sz="3200" dirty="0"/>
              <a:t> Alps </a:t>
            </a:r>
            <a:r>
              <a:rPr lang="en-US" sz="3200" dirty="0" err="1"/>
              <a:t>chảy</a:t>
            </a:r>
            <a:r>
              <a:rPr lang="en-US" sz="3200" dirty="0"/>
              <a:t> </a:t>
            </a:r>
            <a:r>
              <a:rPr lang="en-US" sz="3200" dirty="0" err="1"/>
              <a:t>vào</a:t>
            </a:r>
            <a:r>
              <a:rPr lang="en-US" sz="3200" dirty="0"/>
              <a:t> </a:t>
            </a:r>
            <a:r>
              <a:rPr lang="en-US" sz="3200" dirty="0" err="1"/>
              <a:t>thượng</a:t>
            </a:r>
            <a:r>
              <a:rPr lang="en-US" sz="3200" dirty="0"/>
              <a:t> </a:t>
            </a:r>
            <a:r>
              <a:rPr lang="en-US" sz="3200" dirty="0" err="1"/>
              <a:t>lưu</a:t>
            </a:r>
            <a:r>
              <a:rPr lang="en-US" sz="3200" dirty="0"/>
              <a:t>. </a:t>
            </a:r>
            <a:r>
              <a:rPr lang="en-US" sz="3200" dirty="0" err="1"/>
              <a:t>Mùa</a:t>
            </a:r>
            <a:r>
              <a:rPr lang="en-US" sz="3200" dirty="0"/>
              <a:t> </a:t>
            </a:r>
            <a:r>
              <a:rPr lang="en-US" sz="3200" dirty="0" err="1"/>
              <a:t>hè</a:t>
            </a:r>
            <a:r>
              <a:rPr lang="en-US" sz="3200" dirty="0"/>
              <a:t> </a:t>
            </a:r>
            <a:r>
              <a:rPr lang="en-US" sz="3200" dirty="0" err="1"/>
              <a:t>có</a:t>
            </a:r>
            <a:r>
              <a:rPr lang="en-US" sz="3200" dirty="0"/>
              <a:t> </a:t>
            </a:r>
            <a:r>
              <a:rPr lang="en-US" sz="3200" dirty="0" err="1"/>
              <a:t>nước</a:t>
            </a:r>
            <a:r>
              <a:rPr lang="en-US" sz="3200" dirty="0"/>
              <a:t> </a:t>
            </a:r>
            <a:r>
              <a:rPr lang="en-US" sz="3200" dirty="0" err="1"/>
              <a:t>băng</a:t>
            </a:r>
            <a:r>
              <a:rPr lang="en-US" sz="3200" dirty="0"/>
              <a:t> </a:t>
            </a:r>
            <a:r>
              <a:rPr lang="en-US" sz="3200" dirty="0" err="1"/>
              <a:t>tuyết</a:t>
            </a:r>
            <a:r>
              <a:rPr lang="en-US" sz="3200" dirty="0"/>
              <a:t> tan </a:t>
            </a:r>
            <a:r>
              <a:rPr lang="en-US" sz="3200" dirty="0" err="1"/>
              <a:t>chảy</a:t>
            </a:r>
            <a:r>
              <a:rPr lang="en-US" sz="3200" dirty="0"/>
              <a:t> </a:t>
            </a:r>
            <a:r>
              <a:rPr lang="en-US" sz="3200" dirty="0" err="1"/>
              <a:t>vào</a:t>
            </a:r>
            <a:r>
              <a:rPr lang="en-US" sz="3200" dirty="0"/>
              <a:t> </a:t>
            </a:r>
            <a:r>
              <a:rPr lang="en-US" sz="3200" dirty="0" err="1"/>
              <a:t>trung</a:t>
            </a:r>
            <a:r>
              <a:rPr lang="en-US" sz="3200" dirty="0"/>
              <a:t> </a:t>
            </a:r>
            <a:r>
              <a:rPr lang="en-US" sz="3200" dirty="0" err="1"/>
              <a:t>lưu</a:t>
            </a:r>
            <a:r>
              <a:rPr lang="en-US" sz="3200" dirty="0"/>
              <a:t>. </a:t>
            </a:r>
            <a:r>
              <a:rPr lang="en-US" sz="3200" dirty="0" err="1"/>
              <a:t>Còn</a:t>
            </a:r>
            <a:r>
              <a:rPr lang="en-US" sz="3200" dirty="0"/>
              <a:t> ở </a:t>
            </a:r>
            <a:r>
              <a:rPr lang="en-US" sz="3200" dirty="0" err="1"/>
              <a:t>hạ</a:t>
            </a:r>
            <a:r>
              <a:rPr lang="en-US" sz="3200" dirty="0"/>
              <a:t> </a:t>
            </a:r>
            <a:r>
              <a:rPr lang="en-US" sz="3200" dirty="0" err="1"/>
              <a:t>lưu</a:t>
            </a:r>
            <a:r>
              <a:rPr lang="en-US" sz="3200" dirty="0"/>
              <a:t> </a:t>
            </a:r>
            <a:r>
              <a:rPr lang="en-US" sz="3200" dirty="0" err="1"/>
              <a:t>có</a:t>
            </a:r>
            <a:r>
              <a:rPr lang="en-US" sz="3200" dirty="0"/>
              <a:t> </a:t>
            </a:r>
            <a:r>
              <a:rPr lang="en-US" sz="3200" dirty="0" err="1"/>
              <a:t>mưa</a:t>
            </a:r>
            <a:r>
              <a:rPr lang="en-US" sz="3200" dirty="0"/>
              <a:t> </a:t>
            </a:r>
            <a:r>
              <a:rPr lang="en-US" sz="3200" dirty="0" err="1"/>
              <a:t>nhiều</a:t>
            </a:r>
            <a:r>
              <a:rPr lang="en-US" sz="3200" dirty="0"/>
              <a:t> </a:t>
            </a:r>
            <a:r>
              <a:rPr lang="en-US" sz="3200" dirty="0" err="1"/>
              <a:t>nên</a:t>
            </a:r>
            <a:r>
              <a:rPr lang="en-US" sz="3200" dirty="0"/>
              <a:t> </a:t>
            </a:r>
            <a:r>
              <a:rPr lang="en-US" sz="3200" dirty="0" err="1"/>
              <a:t>nước</a:t>
            </a:r>
            <a:r>
              <a:rPr lang="en-US" sz="3200" dirty="0"/>
              <a:t> </a:t>
            </a:r>
            <a:r>
              <a:rPr lang="en-US" sz="3200" dirty="0" err="1"/>
              <a:t>sông</a:t>
            </a:r>
            <a:r>
              <a:rPr lang="en-US" sz="3200" dirty="0"/>
              <a:t> </a:t>
            </a:r>
            <a:r>
              <a:rPr lang="en-US" sz="3200" dirty="0" err="1"/>
              <a:t>quanh</a:t>
            </a:r>
            <a:r>
              <a:rPr lang="en-US" sz="3200" dirty="0"/>
              <a:t> </a:t>
            </a:r>
            <a:r>
              <a:rPr lang="en-US" sz="3200" dirty="0" err="1"/>
              <a:t>năm</a:t>
            </a:r>
            <a:r>
              <a:rPr lang="en-US" sz="3200" dirty="0"/>
              <a:t> </a:t>
            </a:r>
            <a:r>
              <a:rPr lang="en-US" sz="3200" dirty="0" err="1"/>
              <a:t>dâng</a:t>
            </a:r>
            <a:r>
              <a:rPr lang="en-US" sz="3200" dirty="0"/>
              <a:t> </a:t>
            </a:r>
            <a:r>
              <a:rPr lang="en-US" sz="3200" dirty="0" err="1" smtClean="0"/>
              <a:t>đầy</a:t>
            </a:r>
            <a:r>
              <a:rPr lang="en-US" sz="3200" dirty="0" smtClean="0"/>
              <a:t>.</a:t>
            </a:r>
            <a:endParaRPr lang="en-US" sz="2700" dirty="0" smtClean="0">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tabLst/>
              <a:defRPr/>
            </a:pPr>
            <a:endParaRPr lang="en-US" sz="2700" dirty="0" smtClean="0">
              <a:latin typeface="Times New Roman" pitchFamily="18" charset="0"/>
              <a:cs typeface="Times New Roman" pitchFamily="18" charset="0"/>
            </a:endParaRPr>
          </a:p>
        </p:txBody>
      </p:sp>
      <p:sp>
        <p:nvSpPr>
          <p:cNvPr id="6" name="Title 1"/>
          <p:cNvSpPr txBox="1">
            <a:spLocks/>
          </p:cNvSpPr>
          <p:nvPr/>
        </p:nvSpPr>
        <p:spPr>
          <a:xfrm>
            <a:off x="457200" y="-285776"/>
            <a:ext cx="8229600" cy="1143000"/>
          </a:xfrm>
          <a:prstGeom prst="rect">
            <a:avLst/>
          </a:prstGeom>
        </p:spPr>
        <p:txBody>
          <a:bodyPr vert="horz" lIns="91440" tIns="45720" rIns="91440" bIns="45720" rtlCol="0" anchor="ctr">
            <a:normAutofit/>
          </a:bodyPr>
          <a:lstStyle/>
          <a:p>
            <a:pPr lvl="0" algn="ctr">
              <a:spcBef>
                <a:spcPct val="0"/>
              </a:spcBef>
              <a:defRPr/>
            </a:pPr>
            <a:r>
              <a:rPr lang="en-US" sz="4400" b="1" dirty="0">
                <a:solidFill>
                  <a:srgbClr val="FF0000"/>
                </a:solidFill>
                <a:latin typeface="Times New Roman" pitchFamily="18" charset="0"/>
                <a:cs typeface="Times New Roman" pitchFamily="18" charset="0"/>
              </a:rPr>
              <a:t>THIÊN </a:t>
            </a: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NHIÊN CHÂU ÂU</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7" name="Picture 6" descr="just_earth_200.gif"/>
          <p:cNvPicPr>
            <a:picLocks noChangeAspect="1"/>
          </p:cNvPicPr>
          <p:nvPr/>
        </p:nvPicPr>
        <p:blipFill>
          <a:blip r:embed="rId2"/>
          <a:stretch>
            <a:fillRect/>
          </a:stretch>
        </p:blipFill>
        <p:spPr>
          <a:xfrm>
            <a:off x="-71470" y="-71462"/>
            <a:ext cx="838208" cy="838208"/>
          </a:xfrm>
          <a:prstGeom prst="rect">
            <a:avLst/>
          </a:prstGeom>
        </p:spPr>
      </p:pic>
    </p:spTree>
    <p:extLst>
      <p:ext uri="{BB962C8B-B14F-4D97-AF65-F5344CB8AC3E}">
        <p14:creationId xmlns:p14="http://schemas.microsoft.com/office/powerpoint/2010/main" val="519500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403725" y="4953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a:latin typeface="Arial" panose="020B0604020202020204" pitchFamily="34" charset="0"/>
            </a:endParaRPr>
          </a:p>
        </p:txBody>
      </p:sp>
      <p:graphicFrame>
        <p:nvGraphicFramePr>
          <p:cNvPr id="98457" name="Group 153"/>
          <p:cNvGraphicFramePr>
            <a:graphicFrameLocks noGrp="1"/>
          </p:cNvGraphicFramePr>
          <p:nvPr>
            <p:ph sz="half" idx="1"/>
            <p:extLst>
              <p:ext uri="{D42A27DB-BD31-4B8C-83A1-F6EECF244321}">
                <p14:modId xmlns:p14="http://schemas.microsoft.com/office/powerpoint/2010/main" val="2296754382"/>
              </p:ext>
            </p:extLst>
          </p:nvPr>
        </p:nvGraphicFramePr>
        <p:xfrm>
          <a:off x="1524000" y="652785"/>
          <a:ext cx="6324600" cy="606896"/>
        </p:xfrm>
        <a:graphic>
          <a:graphicData uri="http://schemas.openxmlformats.org/drawingml/2006/table">
            <a:tbl>
              <a:tblPr/>
              <a:tblGrid>
                <a:gridCol w="904875"/>
                <a:gridCol w="901700"/>
                <a:gridCol w="904875"/>
                <a:gridCol w="869950"/>
                <a:gridCol w="936625"/>
                <a:gridCol w="901700"/>
                <a:gridCol w="904875"/>
              </a:tblGrid>
              <a:tr h="6068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r>
            </a:tbl>
          </a:graphicData>
        </a:graphic>
      </p:graphicFrame>
      <p:graphicFrame>
        <p:nvGraphicFramePr>
          <p:cNvPr id="98325" name="Group 21"/>
          <p:cNvGraphicFramePr>
            <a:graphicFrameLocks noGrp="1"/>
          </p:cNvGraphicFramePr>
          <p:nvPr>
            <p:ph sz="quarter" idx="2"/>
          </p:nvPr>
        </p:nvGraphicFramePr>
        <p:xfrm>
          <a:off x="2514600" y="1371600"/>
          <a:ext cx="4495800" cy="609600"/>
        </p:xfrm>
        <a:graphic>
          <a:graphicData uri="http://schemas.openxmlformats.org/drawingml/2006/table">
            <a:tbl>
              <a:tblPr/>
              <a:tblGrid>
                <a:gridCol w="838200"/>
                <a:gridCol w="914400"/>
                <a:gridCol w="914400"/>
                <a:gridCol w="914400"/>
                <a:gridCol w="914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r>
            </a:tbl>
          </a:graphicData>
        </a:graphic>
      </p:graphicFrame>
      <p:graphicFrame>
        <p:nvGraphicFramePr>
          <p:cNvPr id="98339" name="Group 35"/>
          <p:cNvGraphicFramePr>
            <a:graphicFrameLocks noGrp="1"/>
          </p:cNvGraphicFramePr>
          <p:nvPr/>
        </p:nvGraphicFramePr>
        <p:xfrm>
          <a:off x="3352800" y="1981200"/>
          <a:ext cx="2743200" cy="720725"/>
        </p:xfrm>
        <a:graphic>
          <a:graphicData uri="http://schemas.openxmlformats.org/drawingml/2006/table">
            <a:tbl>
              <a:tblPr/>
              <a:tblGrid>
                <a:gridCol w="914400"/>
                <a:gridCol w="914400"/>
                <a:gridCol w="914400"/>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r>
            </a:tbl>
          </a:graphicData>
        </a:graphic>
      </p:graphicFrame>
      <p:sp>
        <p:nvSpPr>
          <p:cNvPr id="98349" name="Text Box 45"/>
          <p:cNvSpPr txBox="1">
            <a:spLocks noChangeArrowheads="1"/>
          </p:cNvSpPr>
          <p:nvPr/>
        </p:nvSpPr>
        <p:spPr bwMode="auto">
          <a:xfrm>
            <a:off x="6248400" y="1438275"/>
            <a:ext cx="5334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A</a:t>
            </a:r>
          </a:p>
        </p:txBody>
      </p:sp>
      <p:sp>
        <p:nvSpPr>
          <p:cNvPr id="98350" name="Text Box 46"/>
          <p:cNvSpPr txBox="1">
            <a:spLocks noChangeArrowheads="1"/>
          </p:cNvSpPr>
          <p:nvPr/>
        </p:nvSpPr>
        <p:spPr bwMode="auto">
          <a:xfrm>
            <a:off x="5334000" y="1438275"/>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Ò</a:t>
            </a:r>
          </a:p>
        </p:txBody>
      </p:sp>
      <p:sp>
        <p:nvSpPr>
          <p:cNvPr id="98351" name="Text Box 47"/>
          <p:cNvSpPr txBox="1">
            <a:spLocks noChangeArrowheads="1"/>
          </p:cNvSpPr>
          <p:nvPr/>
        </p:nvSpPr>
        <p:spPr bwMode="auto">
          <a:xfrm>
            <a:off x="4343400" y="1438275"/>
            <a:ext cx="685800" cy="466725"/>
          </a:xfrm>
          <a:prstGeom prst="rect">
            <a:avLst/>
          </a:prstGeom>
          <a:solidFill>
            <a:srgbClr val="260CE4"/>
          </a:solidFill>
          <a:ln w="9525">
            <a:solidFill>
              <a:srgbClr val="2B0CE4"/>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CCCC00"/>
                </a:solidFill>
                <a:latin typeface="Arial" panose="020B0604020202020204" pitchFamily="34" charset="0"/>
              </a:rPr>
              <a:t>H</a:t>
            </a:r>
          </a:p>
        </p:txBody>
      </p:sp>
      <p:sp>
        <p:nvSpPr>
          <p:cNvPr id="98352" name="Text Box 48"/>
          <p:cNvSpPr txBox="1">
            <a:spLocks noChangeArrowheads="1"/>
          </p:cNvSpPr>
          <p:nvPr/>
        </p:nvSpPr>
        <p:spPr bwMode="auto">
          <a:xfrm>
            <a:off x="3429000" y="1438275"/>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N</a:t>
            </a:r>
          </a:p>
        </p:txBody>
      </p:sp>
      <p:sp>
        <p:nvSpPr>
          <p:cNvPr id="98353" name="Text Box 49"/>
          <p:cNvSpPr txBox="1">
            <a:spLocks noChangeArrowheads="1"/>
          </p:cNvSpPr>
          <p:nvPr/>
        </p:nvSpPr>
        <p:spPr bwMode="auto">
          <a:xfrm>
            <a:off x="2590800" y="1438275"/>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Ô</a:t>
            </a:r>
          </a:p>
        </p:txBody>
      </p:sp>
      <p:sp>
        <p:nvSpPr>
          <p:cNvPr id="98354" name="Text Box 50"/>
          <p:cNvSpPr txBox="1">
            <a:spLocks noChangeArrowheads="1"/>
          </p:cNvSpPr>
          <p:nvPr/>
        </p:nvSpPr>
        <p:spPr bwMode="auto">
          <a:xfrm>
            <a:off x="7162800" y="676275"/>
            <a:ext cx="5334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G</a:t>
            </a:r>
          </a:p>
        </p:txBody>
      </p:sp>
      <p:sp>
        <p:nvSpPr>
          <p:cNvPr id="98355" name="Text Box 51"/>
          <p:cNvSpPr txBox="1">
            <a:spLocks noChangeArrowheads="1"/>
          </p:cNvSpPr>
          <p:nvPr/>
        </p:nvSpPr>
        <p:spPr bwMode="auto">
          <a:xfrm>
            <a:off x="6248400" y="676275"/>
            <a:ext cx="5334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N</a:t>
            </a:r>
          </a:p>
        </p:txBody>
      </p:sp>
      <p:sp>
        <p:nvSpPr>
          <p:cNvPr id="98356" name="Text Box 52"/>
          <p:cNvSpPr txBox="1">
            <a:spLocks noChangeArrowheads="1"/>
          </p:cNvSpPr>
          <p:nvPr/>
        </p:nvSpPr>
        <p:spPr bwMode="auto">
          <a:xfrm>
            <a:off x="5334000" y="676275"/>
            <a:ext cx="5334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Ă</a:t>
            </a:r>
          </a:p>
        </p:txBody>
      </p:sp>
      <p:sp>
        <p:nvSpPr>
          <p:cNvPr id="98357" name="Text Box 53"/>
          <p:cNvSpPr txBox="1">
            <a:spLocks noChangeArrowheads="1"/>
          </p:cNvSpPr>
          <p:nvPr/>
        </p:nvSpPr>
        <p:spPr bwMode="auto">
          <a:xfrm>
            <a:off x="4343400" y="676275"/>
            <a:ext cx="685800" cy="466725"/>
          </a:xfrm>
          <a:prstGeom prst="rect">
            <a:avLst/>
          </a:prstGeom>
          <a:solidFill>
            <a:srgbClr val="260CE4"/>
          </a:solidFill>
          <a:ln w="9525">
            <a:solidFill>
              <a:srgbClr val="2B0CE4"/>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CCCC00"/>
                </a:solidFill>
                <a:latin typeface="Arial" panose="020B0604020202020204" pitchFamily="34" charset="0"/>
              </a:rPr>
              <a:t>C</a:t>
            </a:r>
          </a:p>
        </p:txBody>
      </p:sp>
      <p:sp>
        <p:nvSpPr>
          <p:cNvPr id="98358" name="Text Box 54"/>
          <p:cNvSpPr txBox="1">
            <a:spLocks noChangeArrowheads="1"/>
          </p:cNvSpPr>
          <p:nvPr/>
        </p:nvSpPr>
        <p:spPr bwMode="auto">
          <a:xfrm>
            <a:off x="3505200" y="676275"/>
            <a:ext cx="5334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N</a:t>
            </a:r>
          </a:p>
        </p:txBody>
      </p:sp>
      <p:sp>
        <p:nvSpPr>
          <p:cNvPr id="98359" name="Text Box 55"/>
          <p:cNvSpPr txBox="1">
            <a:spLocks noChangeArrowheads="1"/>
          </p:cNvSpPr>
          <p:nvPr/>
        </p:nvSpPr>
        <p:spPr bwMode="auto">
          <a:xfrm>
            <a:off x="2514600" y="676275"/>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A</a:t>
            </a:r>
          </a:p>
        </p:txBody>
      </p:sp>
      <p:sp>
        <p:nvSpPr>
          <p:cNvPr id="98360" name="Text Box 56"/>
          <p:cNvSpPr txBox="1">
            <a:spLocks noChangeArrowheads="1"/>
          </p:cNvSpPr>
          <p:nvPr/>
        </p:nvSpPr>
        <p:spPr bwMode="auto">
          <a:xfrm>
            <a:off x="1600200" y="676275"/>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dirty="0">
                <a:solidFill>
                  <a:srgbClr val="FFFFFF"/>
                </a:solidFill>
                <a:latin typeface="Arial" panose="020B0604020202020204" pitchFamily="34" charset="0"/>
              </a:rPr>
              <a:t>B</a:t>
            </a:r>
          </a:p>
        </p:txBody>
      </p:sp>
      <p:sp>
        <p:nvSpPr>
          <p:cNvPr id="98361" name="Text Box 57"/>
          <p:cNvSpPr txBox="1">
            <a:spLocks noChangeArrowheads="1"/>
          </p:cNvSpPr>
          <p:nvPr/>
        </p:nvSpPr>
        <p:spPr bwMode="auto">
          <a:xfrm>
            <a:off x="3429000" y="219075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Á</a:t>
            </a:r>
          </a:p>
        </p:txBody>
      </p:sp>
      <p:sp>
        <p:nvSpPr>
          <p:cNvPr id="98362" name="Text Box 58"/>
          <p:cNvSpPr txBox="1">
            <a:spLocks noChangeArrowheads="1"/>
          </p:cNvSpPr>
          <p:nvPr/>
        </p:nvSpPr>
        <p:spPr bwMode="auto">
          <a:xfrm>
            <a:off x="4343400" y="21336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CCCC00"/>
                </a:solidFill>
                <a:latin typeface="Arial" panose="020B0604020202020204" pitchFamily="34" charset="0"/>
              </a:rPr>
              <a:t>Â</a:t>
            </a:r>
          </a:p>
        </p:txBody>
      </p:sp>
      <p:sp>
        <p:nvSpPr>
          <p:cNvPr id="98363" name="Text Box 59"/>
          <p:cNvSpPr txBox="1">
            <a:spLocks noChangeArrowheads="1"/>
          </p:cNvSpPr>
          <p:nvPr/>
        </p:nvSpPr>
        <p:spPr bwMode="auto">
          <a:xfrm>
            <a:off x="5257800" y="2190750"/>
            <a:ext cx="685800" cy="466725"/>
          </a:xfrm>
          <a:prstGeom prst="rect">
            <a:avLst/>
          </a:prstGeom>
          <a:solidFill>
            <a:srgbClr val="260CE4"/>
          </a:solidFill>
          <a:ln w="9525">
            <a:solidFill>
              <a:srgbClr val="2B0CE4"/>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U</a:t>
            </a:r>
          </a:p>
        </p:txBody>
      </p:sp>
      <p:sp>
        <p:nvSpPr>
          <p:cNvPr id="98364" name="Text Box 60"/>
          <p:cNvSpPr txBox="1">
            <a:spLocks noChangeArrowheads="1"/>
          </p:cNvSpPr>
          <p:nvPr/>
        </p:nvSpPr>
        <p:spPr bwMode="auto">
          <a:xfrm>
            <a:off x="1447800" y="6481763"/>
            <a:ext cx="914400" cy="376237"/>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latin typeface="Arial" panose="020B0604020202020204" pitchFamily="34" charset="0"/>
              </a:rPr>
              <a:t>CÂU 6</a:t>
            </a:r>
          </a:p>
        </p:txBody>
      </p:sp>
      <p:sp>
        <p:nvSpPr>
          <p:cNvPr id="98365" name="Text Box 61"/>
          <p:cNvSpPr txBox="1">
            <a:spLocks noChangeArrowheads="1"/>
          </p:cNvSpPr>
          <p:nvPr/>
        </p:nvSpPr>
        <p:spPr bwMode="auto">
          <a:xfrm>
            <a:off x="304800" y="4343400"/>
            <a:ext cx="914400" cy="376238"/>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latin typeface="Arial" panose="020B0604020202020204" pitchFamily="34" charset="0"/>
              </a:rPr>
              <a:t>CÂU 1</a:t>
            </a:r>
          </a:p>
        </p:txBody>
      </p:sp>
      <p:sp>
        <p:nvSpPr>
          <p:cNvPr id="98366" name="Text Box 62"/>
          <p:cNvSpPr txBox="1">
            <a:spLocks noChangeArrowheads="1"/>
          </p:cNvSpPr>
          <p:nvPr/>
        </p:nvSpPr>
        <p:spPr bwMode="auto">
          <a:xfrm>
            <a:off x="304800" y="4805363"/>
            <a:ext cx="914400" cy="376237"/>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latin typeface="Arial" panose="020B0604020202020204" pitchFamily="34" charset="0"/>
              </a:rPr>
              <a:t>CÂU 2</a:t>
            </a:r>
          </a:p>
        </p:txBody>
      </p:sp>
      <p:sp>
        <p:nvSpPr>
          <p:cNvPr id="98367" name="Text Box 63"/>
          <p:cNvSpPr txBox="1">
            <a:spLocks noChangeArrowheads="1"/>
          </p:cNvSpPr>
          <p:nvPr/>
        </p:nvSpPr>
        <p:spPr bwMode="auto">
          <a:xfrm>
            <a:off x="304800" y="5334000"/>
            <a:ext cx="914400" cy="376238"/>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latin typeface="Arial" panose="020B0604020202020204" pitchFamily="34" charset="0"/>
              </a:rPr>
              <a:t>CÂU 3</a:t>
            </a:r>
          </a:p>
        </p:txBody>
      </p:sp>
      <p:sp>
        <p:nvSpPr>
          <p:cNvPr id="98368" name="Text Box 64"/>
          <p:cNvSpPr txBox="1">
            <a:spLocks noChangeArrowheads="1"/>
          </p:cNvSpPr>
          <p:nvPr/>
        </p:nvSpPr>
        <p:spPr bwMode="auto">
          <a:xfrm>
            <a:off x="304800" y="5943600"/>
            <a:ext cx="914400" cy="376238"/>
          </a:xfrm>
          <a:prstGeom prst="rect">
            <a:avLst/>
          </a:prstGeom>
          <a:solidFill>
            <a:schemeClr val="bg1"/>
          </a:solidFill>
          <a:ln w="9525">
            <a:solidFill>
              <a:srgbClr val="FF00FF"/>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latin typeface="Arial" panose="020B0604020202020204" pitchFamily="34" charset="0"/>
              </a:rPr>
              <a:t>CÂU 4</a:t>
            </a:r>
          </a:p>
        </p:txBody>
      </p:sp>
      <p:sp>
        <p:nvSpPr>
          <p:cNvPr id="98369" name="Text Box 65"/>
          <p:cNvSpPr txBox="1">
            <a:spLocks noChangeArrowheads="1"/>
          </p:cNvSpPr>
          <p:nvPr/>
        </p:nvSpPr>
        <p:spPr bwMode="auto">
          <a:xfrm>
            <a:off x="304800" y="6481763"/>
            <a:ext cx="914400" cy="376237"/>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latin typeface="Arial" panose="020B0604020202020204" pitchFamily="34" charset="0"/>
              </a:rPr>
              <a:t>CÂU 5</a:t>
            </a:r>
          </a:p>
        </p:txBody>
      </p:sp>
      <p:graphicFrame>
        <p:nvGraphicFramePr>
          <p:cNvPr id="98370" name="Group 66"/>
          <p:cNvGraphicFramePr>
            <a:graphicFrameLocks noGrp="1"/>
          </p:cNvGraphicFramePr>
          <p:nvPr>
            <p:ph sz="quarter" idx="3"/>
          </p:nvPr>
        </p:nvGraphicFramePr>
        <p:xfrm>
          <a:off x="76200" y="2667000"/>
          <a:ext cx="8991600" cy="685800"/>
        </p:xfrm>
        <a:graphic>
          <a:graphicData uri="http://schemas.openxmlformats.org/drawingml/2006/table">
            <a:tbl>
              <a:tblPr/>
              <a:tblGrid>
                <a:gridCol w="838200"/>
                <a:gridCol w="838200"/>
                <a:gridCol w="762000"/>
                <a:gridCol w="838200"/>
                <a:gridCol w="914400"/>
                <a:gridCol w="914400"/>
                <a:gridCol w="914400"/>
                <a:gridCol w="914400"/>
                <a:gridCol w="838200"/>
                <a:gridCol w="685800"/>
                <a:gridCol w="5334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r>
            </a:tbl>
          </a:graphicData>
        </a:graphic>
      </p:graphicFrame>
      <p:graphicFrame>
        <p:nvGraphicFramePr>
          <p:cNvPr id="98396" name="Group 92"/>
          <p:cNvGraphicFramePr>
            <a:graphicFrameLocks noGrp="1"/>
          </p:cNvGraphicFramePr>
          <p:nvPr/>
        </p:nvGraphicFramePr>
        <p:xfrm>
          <a:off x="914400" y="3352800"/>
          <a:ext cx="5181600" cy="685800"/>
        </p:xfrm>
        <a:graphic>
          <a:graphicData uri="http://schemas.openxmlformats.org/drawingml/2006/table">
            <a:tbl>
              <a:tblPr/>
              <a:tblGrid>
                <a:gridCol w="876300"/>
                <a:gridCol w="762000"/>
                <a:gridCol w="800100"/>
                <a:gridCol w="914400"/>
                <a:gridCol w="914400"/>
                <a:gridCol w="9144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r>
            </a:tbl>
          </a:graphicData>
        </a:graphic>
      </p:graphicFrame>
      <p:sp>
        <p:nvSpPr>
          <p:cNvPr id="98412" name="Text Box 108"/>
          <p:cNvSpPr txBox="1">
            <a:spLocks noChangeArrowheads="1"/>
          </p:cNvSpPr>
          <p:nvPr/>
        </p:nvSpPr>
        <p:spPr bwMode="auto">
          <a:xfrm>
            <a:off x="990600" y="3505200"/>
            <a:ext cx="5334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Đ</a:t>
            </a:r>
          </a:p>
        </p:txBody>
      </p:sp>
      <p:sp>
        <p:nvSpPr>
          <p:cNvPr id="98413" name="Text Box 109"/>
          <p:cNvSpPr txBox="1">
            <a:spLocks noChangeArrowheads="1"/>
          </p:cNvSpPr>
          <p:nvPr/>
        </p:nvSpPr>
        <p:spPr bwMode="auto">
          <a:xfrm>
            <a:off x="1828800" y="3505200"/>
            <a:ext cx="5715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Ô</a:t>
            </a:r>
          </a:p>
        </p:txBody>
      </p:sp>
      <p:sp>
        <p:nvSpPr>
          <p:cNvPr id="98414" name="Text Box 110"/>
          <p:cNvSpPr txBox="1">
            <a:spLocks noChangeArrowheads="1"/>
          </p:cNvSpPr>
          <p:nvPr/>
        </p:nvSpPr>
        <p:spPr bwMode="auto">
          <a:xfrm>
            <a:off x="3543300" y="3505200"/>
            <a:ext cx="5715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G</a:t>
            </a:r>
          </a:p>
        </p:txBody>
      </p:sp>
      <p:sp>
        <p:nvSpPr>
          <p:cNvPr id="98415" name="Text Box 111"/>
          <p:cNvSpPr txBox="1">
            <a:spLocks noChangeArrowheads="1"/>
          </p:cNvSpPr>
          <p:nvPr/>
        </p:nvSpPr>
        <p:spPr bwMode="auto">
          <a:xfrm>
            <a:off x="2705100" y="3505200"/>
            <a:ext cx="5715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N</a:t>
            </a:r>
          </a:p>
        </p:txBody>
      </p:sp>
      <p:sp>
        <p:nvSpPr>
          <p:cNvPr id="98416" name="Text Box 112"/>
          <p:cNvSpPr txBox="1">
            <a:spLocks noChangeArrowheads="1"/>
          </p:cNvSpPr>
          <p:nvPr/>
        </p:nvSpPr>
        <p:spPr bwMode="auto">
          <a:xfrm>
            <a:off x="4343400" y="3505200"/>
            <a:ext cx="685800" cy="466725"/>
          </a:xfrm>
          <a:prstGeom prst="rect">
            <a:avLst/>
          </a:prstGeom>
          <a:noFill/>
          <a:ln w="9525">
            <a:solidFill>
              <a:srgbClr val="2B0CE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CCCC00"/>
                </a:solidFill>
                <a:latin typeface="Arial" panose="020B0604020202020204" pitchFamily="34" charset="0"/>
              </a:rPr>
              <a:t>Â</a:t>
            </a:r>
          </a:p>
        </p:txBody>
      </p:sp>
      <p:sp>
        <p:nvSpPr>
          <p:cNvPr id="98417" name="Text Box 113"/>
          <p:cNvSpPr txBox="1">
            <a:spLocks noChangeArrowheads="1"/>
          </p:cNvSpPr>
          <p:nvPr/>
        </p:nvSpPr>
        <p:spPr bwMode="auto">
          <a:xfrm>
            <a:off x="5334000" y="35052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U</a:t>
            </a:r>
          </a:p>
        </p:txBody>
      </p:sp>
      <p:graphicFrame>
        <p:nvGraphicFramePr>
          <p:cNvPr id="98418" name="Group 114"/>
          <p:cNvGraphicFramePr>
            <a:graphicFrameLocks noGrp="1"/>
          </p:cNvGraphicFramePr>
          <p:nvPr/>
        </p:nvGraphicFramePr>
        <p:xfrm>
          <a:off x="4267200" y="4038600"/>
          <a:ext cx="3733800" cy="747713"/>
        </p:xfrm>
        <a:graphic>
          <a:graphicData uri="http://schemas.openxmlformats.org/drawingml/2006/table">
            <a:tbl>
              <a:tblPr/>
              <a:tblGrid>
                <a:gridCol w="933450"/>
                <a:gridCol w="895350"/>
                <a:gridCol w="971550"/>
                <a:gridCol w="933450"/>
              </a:tblGrid>
              <a:tr h="747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60CE4"/>
                    </a:solidFill>
                  </a:tcPr>
                </a:tc>
              </a:tr>
            </a:tbl>
          </a:graphicData>
        </a:graphic>
      </p:graphicFrame>
      <p:sp>
        <p:nvSpPr>
          <p:cNvPr id="98430" name="Text Box 126"/>
          <p:cNvSpPr txBox="1">
            <a:spLocks noChangeArrowheads="1"/>
          </p:cNvSpPr>
          <p:nvPr/>
        </p:nvSpPr>
        <p:spPr bwMode="auto">
          <a:xfrm>
            <a:off x="4419600" y="4191000"/>
            <a:ext cx="609600" cy="466725"/>
          </a:xfrm>
          <a:prstGeom prst="rect">
            <a:avLst/>
          </a:prstGeom>
          <a:solidFill>
            <a:srgbClr val="260CE4"/>
          </a:solidFill>
          <a:ln w="9525">
            <a:solidFill>
              <a:srgbClr val="2B0CE4"/>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CCCC00"/>
                </a:solidFill>
                <a:latin typeface="Arial" panose="020B0604020202020204" pitchFamily="34" charset="0"/>
              </a:rPr>
              <a:t>U</a:t>
            </a:r>
          </a:p>
        </p:txBody>
      </p:sp>
      <p:sp>
        <p:nvSpPr>
          <p:cNvPr id="98431" name="Text Box 127"/>
          <p:cNvSpPr txBox="1">
            <a:spLocks noChangeArrowheads="1"/>
          </p:cNvSpPr>
          <p:nvPr/>
        </p:nvSpPr>
        <p:spPr bwMode="auto">
          <a:xfrm>
            <a:off x="5334000" y="4191000"/>
            <a:ext cx="5334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R</a:t>
            </a:r>
          </a:p>
        </p:txBody>
      </p:sp>
      <p:sp>
        <p:nvSpPr>
          <p:cNvPr id="98432" name="Text Box 128"/>
          <p:cNvSpPr txBox="1">
            <a:spLocks noChangeArrowheads="1"/>
          </p:cNvSpPr>
          <p:nvPr/>
        </p:nvSpPr>
        <p:spPr bwMode="auto">
          <a:xfrm>
            <a:off x="6324600" y="4191000"/>
            <a:ext cx="6096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A</a:t>
            </a:r>
          </a:p>
        </p:txBody>
      </p:sp>
      <p:sp>
        <p:nvSpPr>
          <p:cNvPr id="98433" name="Text Box 129"/>
          <p:cNvSpPr txBox="1">
            <a:spLocks noChangeArrowheads="1"/>
          </p:cNvSpPr>
          <p:nvPr/>
        </p:nvSpPr>
        <p:spPr bwMode="auto">
          <a:xfrm>
            <a:off x="7239000" y="41910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N</a:t>
            </a:r>
          </a:p>
        </p:txBody>
      </p:sp>
      <p:sp>
        <p:nvSpPr>
          <p:cNvPr id="98434" name="Text Box 130"/>
          <p:cNvSpPr txBox="1">
            <a:spLocks noChangeArrowheads="1"/>
          </p:cNvSpPr>
          <p:nvPr/>
        </p:nvSpPr>
        <p:spPr bwMode="auto">
          <a:xfrm>
            <a:off x="990600" y="28956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I</a:t>
            </a:r>
          </a:p>
        </p:txBody>
      </p:sp>
      <p:sp>
        <p:nvSpPr>
          <p:cNvPr id="98435" name="Text Box 131"/>
          <p:cNvSpPr txBox="1">
            <a:spLocks noChangeArrowheads="1"/>
          </p:cNvSpPr>
          <p:nvPr/>
        </p:nvSpPr>
        <p:spPr bwMode="auto">
          <a:xfrm>
            <a:off x="1828800" y="28956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A</a:t>
            </a:r>
          </a:p>
        </p:txBody>
      </p:sp>
      <p:sp>
        <p:nvSpPr>
          <p:cNvPr id="98436" name="Text Box 132"/>
          <p:cNvSpPr txBox="1">
            <a:spLocks noChangeArrowheads="1"/>
          </p:cNvSpPr>
          <p:nvPr/>
        </p:nvSpPr>
        <p:spPr bwMode="auto">
          <a:xfrm>
            <a:off x="2590800" y="28956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T</a:t>
            </a:r>
          </a:p>
        </p:txBody>
      </p:sp>
      <p:sp>
        <p:nvSpPr>
          <p:cNvPr id="98437" name="Text Box 133"/>
          <p:cNvSpPr txBox="1">
            <a:spLocks noChangeArrowheads="1"/>
          </p:cNvSpPr>
          <p:nvPr/>
        </p:nvSpPr>
        <p:spPr bwMode="auto">
          <a:xfrm>
            <a:off x="3429000" y="2895600"/>
            <a:ext cx="685800" cy="457200"/>
          </a:xfrm>
          <a:prstGeom prst="rect">
            <a:avLst/>
          </a:prstGeom>
          <a:solidFill>
            <a:srgbClr val="2B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R</a:t>
            </a:r>
          </a:p>
        </p:txBody>
      </p:sp>
      <p:sp>
        <p:nvSpPr>
          <p:cNvPr id="98438" name="Text Box 134"/>
          <p:cNvSpPr txBox="1">
            <a:spLocks noChangeArrowheads="1"/>
          </p:cNvSpPr>
          <p:nvPr/>
        </p:nvSpPr>
        <p:spPr bwMode="auto">
          <a:xfrm>
            <a:off x="4419600" y="2895600"/>
            <a:ext cx="6096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CCCC00"/>
                </a:solidFill>
                <a:latin typeface="Arial" panose="020B0604020202020204" pitchFamily="34" charset="0"/>
              </a:rPr>
              <a:t>U</a:t>
            </a:r>
          </a:p>
        </p:txBody>
      </p:sp>
      <p:sp>
        <p:nvSpPr>
          <p:cNvPr id="98439" name="Text Box 135"/>
          <p:cNvSpPr txBox="1">
            <a:spLocks noChangeArrowheads="1"/>
          </p:cNvSpPr>
          <p:nvPr/>
        </p:nvSpPr>
        <p:spPr bwMode="auto">
          <a:xfrm>
            <a:off x="5334000" y="28956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N</a:t>
            </a:r>
          </a:p>
        </p:txBody>
      </p:sp>
      <p:sp>
        <p:nvSpPr>
          <p:cNvPr id="98440" name="Text Box 136"/>
          <p:cNvSpPr txBox="1">
            <a:spLocks noChangeArrowheads="1"/>
          </p:cNvSpPr>
          <p:nvPr/>
        </p:nvSpPr>
        <p:spPr bwMode="auto">
          <a:xfrm>
            <a:off x="6172200" y="28956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G</a:t>
            </a:r>
          </a:p>
        </p:txBody>
      </p:sp>
      <p:sp>
        <p:nvSpPr>
          <p:cNvPr id="98441" name="Text Box 137"/>
          <p:cNvSpPr txBox="1">
            <a:spLocks noChangeArrowheads="1"/>
          </p:cNvSpPr>
          <p:nvPr/>
        </p:nvSpPr>
        <p:spPr bwMode="auto">
          <a:xfrm>
            <a:off x="7086600" y="28956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H</a:t>
            </a:r>
          </a:p>
        </p:txBody>
      </p:sp>
      <p:sp>
        <p:nvSpPr>
          <p:cNvPr id="98442" name="Text Box 138"/>
          <p:cNvSpPr txBox="1">
            <a:spLocks noChangeArrowheads="1"/>
          </p:cNvSpPr>
          <p:nvPr/>
        </p:nvSpPr>
        <p:spPr bwMode="auto">
          <a:xfrm>
            <a:off x="8001000" y="2895600"/>
            <a:ext cx="3810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Ả</a:t>
            </a:r>
          </a:p>
        </p:txBody>
      </p:sp>
      <p:sp>
        <p:nvSpPr>
          <p:cNvPr id="98443" name="Text Box 139"/>
          <p:cNvSpPr txBox="1">
            <a:spLocks noChangeArrowheads="1"/>
          </p:cNvSpPr>
          <p:nvPr/>
        </p:nvSpPr>
        <p:spPr bwMode="auto">
          <a:xfrm>
            <a:off x="8610600" y="2895600"/>
            <a:ext cx="304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I</a:t>
            </a:r>
          </a:p>
        </p:txBody>
      </p:sp>
      <p:sp>
        <p:nvSpPr>
          <p:cNvPr id="98444" name="Text Box 140"/>
          <p:cNvSpPr txBox="1">
            <a:spLocks noChangeArrowheads="1"/>
          </p:cNvSpPr>
          <p:nvPr/>
        </p:nvSpPr>
        <p:spPr bwMode="auto">
          <a:xfrm>
            <a:off x="152400" y="2895600"/>
            <a:ext cx="685800" cy="457200"/>
          </a:xfrm>
          <a:prstGeom prst="rect">
            <a:avLst/>
          </a:prstGeom>
          <a:solidFill>
            <a:srgbClr val="260C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FF"/>
                </a:solidFill>
                <a:latin typeface="Arial" panose="020B0604020202020204" pitchFamily="34" charset="0"/>
              </a:rPr>
              <a:t>Đ</a:t>
            </a:r>
          </a:p>
        </p:txBody>
      </p:sp>
      <p:sp>
        <p:nvSpPr>
          <p:cNvPr id="98445" name="Text Box 141"/>
          <p:cNvSpPr txBox="1">
            <a:spLocks noChangeArrowheads="1"/>
          </p:cNvSpPr>
          <p:nvPr/>
        </p:nvSpPr>
        <p:spPr bwMode="auto">
          <a:xfrm>
            <a:off x="4343400" y="1438275"/>
            <a:ext cx="685800" cy="466725"/>
          </a:xfrm>
          <a:prstGeom prst="rect">
            <a:avLst/>
          </a:prstGeom>
          <a:solidFill>
            <a:srgbClr val="F21252"/>
          </a:solidFill>
          <a:ln w="9525">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00"/>
                </a:solidFill>
                <a:latin typeface="Arial" panose="020B0604020202020204" pitchFamily="34" charset="0"/>
              </a:rPr>
              <a:t>H</a:t>
            </a:r>
          </a:p>
        </p:txBody>
      </p:sp>
      <p:sp>
        <p:nvSpPr>
          <p:cNvPr id="98446" name="Text Box 142"/>
          <p:cNvSpPr txBox="1">
            <a:spLocks noChangeArrowheads="1"/>
          </p:cNvSpPr>
          <p:nvPr/>
        </p:nvSpPr>
        <p:spPr bwMode="auto">
          <a:xfrm>
            <a:off x="4343400" y="685800"/>
            <a:ext cx="685800" cy="466725"/>
          </a:xfrm>
          <a:prstGeom prst="rect">
            <a:avLst/>
          </a:prstGeom>
          <a:solidFill>
            <a:srgbClr val="F21252"/>
          </a:solidFill>
          <a:ln w="9525">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00"/>
                </a:solidFill>
                <a:latin typeface="Arial" panose="020B0604020202020204" pitchFamily="34" charset="0"/>
              </a:rPr>
              <a:t>C</a:t>
            </a:r>
          </a:p>
        </p:txBody>
      </p:sp>
      <p:sp>
        <p:nvSpPr>
          <p:cNvPr id="98447" name="Text Box 143"/>
          <p:cNvSpPr txBox="1">
            <a:spLocks noChangeArrowheads="1"/>
          </p:cNvSpPr>
          <p:nvPr/>
        </p:nvSpPr>
        <p:spPr bwMode="auto">
          <a:xfrm>
            <a:off x="4343400" y="2133600"/>
            <a:ext cx="685800" cy="457200"/>
          </a:xfrm>
          <a:prstGeom prst="rect">
            <a:avLst/>
          </a:prstGeom>
          <a:solidFill>
            <a:srgbClr val="F2125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00"/>
                </a:solidFill>
                <a:latin typeface="Arial" panose="020B0604020202020204" pitchFamily="34" charset="0"/>
              </a:rPr>
              <a:t>Â</a:t>
            </a:r>
          </a:p>
        </p:txBody>
      </p:sp>
      <p:sp>
        <p:nvSpPr>
          <p:cNvPr id="98448" name="Text Box 144"/>
          <p:cNvSpPr txBox="1">
            <a:spLocks noChangeArrowheads="1"/>
          </p:cNvSpPr>
          <p:nvPr/>
        </p:nvSpPr>
        <p:spPr bwMode="auto">
          <a:xfrm>
            <a:off x="4343400" y="3505200"/>
            <a:ext cx="685800" cy="466725"/>
          </a:xfrm>
          <a:prstGeom prst="rect">
            <a:avLst/>
          </a:prstGeom>
          <a:solidFill>
            <a:srgbClr val="F21252"/>
          </a:solidFill>
          <a:ln w="9525">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00"/>
                </a:solidFill>
                <a:latin typeface="Arial" panose="020B0604020202020204" pitchFamily="34" charset="0"/>
              </a:rPr>
              <a:t>Â</a:t>
            </a:r>
          </a:p>
        </p:txBody>
      </p:sp>
      <p:sp>
        <p:nvSpPr>
          <p:cNvPr id="98449" name="Text Box 145"/>
          <p:cNvSpPr txBox="1">
            <a:spLocks noChangeArrowheads="1"/>
          </p:cNvSpPr>
          <p:nvPr/>
        </p:nvSpPr>
        <p:spPr bwMode="auto">
          <a:xfrm>
            <a:off x="4343400" y="4105275"/>
            <a:ext cx="685800" cy="466725"/>
          </a:xfrm>
          <a:prstGeom prst="rect">
            <a:avLst/>
          </a:prstGeom>
          <a:solidFill>
            <a:srgbClr val="F21252"/>
          </a:solidFill>
          <a:ln w="9525">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00"/>
                </a:solidFill>
                <a:latin typeface="Arial" panose="020B0604020202020204" pitchFamily="34" charset="0"/>
              </a:rPr>
              <a:t>U</a:t>
            </a:r>
          </a:p>
        </p:txBody>
      </p:sp>
      <p:sp>
        <p:nvSpPr>
          <p:cNvPr id="98450" name="Text Box 146"/>
          <p:cNvSpPr txBox="1">
            <a:spLocks noChangeArrowheads="1"/>
          </p:cNvSpPr>
          <p:nvPr/>
        </p:nvSpPr>
        <p:spPr bwMode="auto">
          <a:xfrm>
            <a:off x="4343400" y="2819400"/>
            <a:ext cx="685800" cy="457200"/>
          </a:xfrm>
          <a:prstGeom prst="rect">
            <a:avLst/>
          </a:prstGeom>
          <a:solidFill>
            <a:srgbClr val="F2125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400" b="1">
                <a:solidFill>
                  <a:srgbClr val="FFFF00"/>
                </a:solidFill>
                <a:latin typeface="Arial" panose="020B0604020202020204" pitchFamily="34" charset="0"/>
              </a:rPr>
              <a:t>U</a:t>
            </a:r>
          </a:p>
        </p:txBody>
      </p:sp>
      <p:sp>
        <p:nvSpPr>
          <p:cNvPr id="98451" name="Text Box 147"/>
          <p:cNvSpPr txBox="1">
            <a:spLocks noChangeArrowheads="1"/>
          </p:cNvSpPr>
          <p:nvPr/>
        </p:nvSpPr>
        <p:spPr bwMode="auto">
          <a:xfrm>
            <a:off x="1447800" y="5257800"/>
            <a:ext cx="7467600" cy="466725"/>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a:latin typeface="Arial" panose="020B0604020202020204" pitchFamily="34" charset="0"/>
              </a:rPr>
              <a:t>Đây là một bán đảo lớn nhất nằm phía Nam châu Âu</a:t>
            </a:r>
          </a:p>
        </p:txBody>
      </p:sp>
      <p:sp>
        <p:nvSpPr>
          <p:cNvPr id="98452" name="Text Box 148"/>
          <p:cNvSpPr txBox="1">
            <a:spLocks noChangeArrowheads="1"/>
          </p:cNvSpPr>
          <p:nvPr/>
        </p:nvSpPr>
        <p:spPr bwMode="auto">
          <a:xfrm>
            <a:off x="1524000" y="5105400"/>
            <a:ext cx="7162800" cy="466725"/>
          </a:xfrm>
          <a:prstGeom prst="rect">
            <a:avLst/>
          </a:prstGeom>
          <a:solidFill>
            <a:schemeClr val="bg1"/>
          </a:solidFill>
          <a:ln w="9525">
            <a:solidFill>
              <a:srgbClr val="FF00FF"/>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a:latin typeface="Arial" panose="020B0604020202020204" pitchFamily="34" charset="0"/>
              </a:rPr>
              <a:t>Đại bộ phận lãnh thổ châu Âu nằm trong đới nào ?</a:t>
            </a:r>
          </a:p>
        </p:txBody>
      </p:sp>
      <p:sp>
        <p:nvSpPr>
          <p:cNvPr id="98453" name="Text Box 149"/>
          <p:cNvSpPr txBox="1">
            <a:spLocks noChangeArrowheads="1"/>
          </p:cNvSpPr>
          <p:nvPr/>
        </p:nvSpPr>
        <p:spPr bwMode="auto">
          <a:xfrm>
            <a:off x="2362200" y="5181600"/>
            <a:ext cx="5029200" cy="466725"/>
          </a:xfrm>
          <a:prstGeom prst="rect">
            <a:avLst/>
          </a:prstGeom>
          <a:solidFill>
            <a:schemeClr val="bg1"/>
          </a:solidFill>
          <a:ln w="9525">
            <a:solidFill>
              <a:srgbClr val="FF00FF"/>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a:latin typeface="Arial" panose="020B0604020202020204" pitchFamily="34" charset="0"/>
              </a:rPr>
              <a:t>Châu Âu nằm trong lục địa nào ?</a:t>
            </a:r>
          </a:p>
        </p:txBody>
      </p:sp>
      <p:sp>
        <p:nvSpPr>
          <p:cNvPr id="98454" name="Text Box 150"/>
          <p:cNvSpPr txBox="1">
            <a:spLocks noChangeArrowheads="1"/>
          </p:cNvSpPr>
          <p:nvPr/>
        </p:nvSpPr>
        <p:spPr bwMode="auto">
          <a:xfrm>
            <a:off x="1676400" y="5105400"/>
            <a:ext cx="6400800" cy="466725"/>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a:latin typeface="Arial" panose="020B0604020202020204" pitchFamily="34" charset="0"/>
              </a:rPr>
              <a:t>Châu Âu tiếp giáp với biển nào ở phía Nam ?</a:t>
            </a:r>
          </a:p>
        </p:txBody>
      </p:sp>
      <p:sp>
        <p:nvSpPr>
          <p:cNvPr id="98455" name="Text Box 151"/>
          <p:cNvSpPr txBox="1">
            <a:spLocks noChangeArrowheads="1"/>
          </p:cNvSpPr>
          <p:nvPr/>
        </p:nvSpPr>
        <p:spPr bwMode="auto">
          <a:xfrm>
            <a:off x="1828800" y="5105400"/>
            <a:ext cx="6858000" cy="466725"/>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a:latin typeface="Arial" panose="020B0604020202020204" pitchFamily="34" charset="0"/>
              </a:rPr>
              <a:t>Đồng bằng lớn nhất châu Âu là đồng bằng nào ?</a:t>
            </a:r>
          </a:p>
        </p:txBody>
      </p:sp>
      <p:sp>
        <p:nvSpPr>
          <p:cNvPr id="98456" name="Text Box 152"/>
          <p:cNvSpPr txBox="1">
            <a:spLocks noChangeArrowheads="1"/>
          </p:cNvSpPr>
          <p:nvPr/>
        </p:nvSpPr>
        <p:spPr bwMode="auto">
          <a:xfrm>
            <a:off x="1752600" y="5257800"/>
            <a:ext cx="6858000" cy="466725"/>
          </a:xfrm>
          <a:prstGeom prst="rect">
            <a:avLst/>
          </a:prstGeom>
          <a:solidFill>
            <a:schemeClr val="bg1"/>
          </a:solidFill>
          <a:ln w="9525">
            <a:solidFill>
              <a:srgbClr val="FF00FF"/>
            </a:solidFill>
            <a:miter lim="800000"/>
            <a:headEnd/>
            <a:tailEnd/>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a:latin typeface="Arial" panose="020B0604020202020204" pitchFamily="34" charset="0"/>
              </a:rPr>
              <a:t>Châu Âu ngăn cách với châu Á bởi dãy núi nào ?</a:t>
            </a:r>
          </a:p>
        </p:txBody>
      </p:sp>
      <p:sp>
        <p:nvSpPr>
          <p:cNvPr id="63" name="Rectangle 4"/>
          <p:cNvSpPr>
            <a:spLocks noChangeArrowheads="1"/>
          </p:cNvSpPr>
          <p:nvPr/>
        </p:nvSpPr>
        <p:spPr bwMode="auto">
          <a:xfrm>
            <a:off x="2307612" y="-73080"/>
            <a:ext cx="4626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FF3300"/>
                </a:solidFill>
                <a:latin typeface="Times New Roman" panose="02020603050405020304" pitchFamily="18" charset="0"/>
              </a:rPr>
              <a:t>TRÒ CHƠI Ô CHỮ</a:t>
            </a:r>
          </a:p>
        </p:txBody>
      </p:sp>
    </p:spTree>
    <p:extLst>
      <p:ext uri="{BB962C8B-B14F-4D97-AF65-F5344CB8AC3E}">
        <p14:creationId xmlns:p14="http://schemas.microsoft.com/office/powerpoint/2010/main" val="44644331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8365"/>
                                        </p:tgtEl>
                                        <p:attrNameLst>
                                          <p:attrName>style.visibility</p:attrName>
                                        </p:attrNameLst>
                                      </p:cBhvr>
                                      <p:to>
                                        <p:strVal val="visible"/>
                                      </p:to>
                                    </p:set>
                                    <p:anim calcmode="lin" valueType="num">
                                      <p:cBhvr>
                                        <p:cTn id="7" dur="1000" fill="hold"/>
                                        <p:tgtEl>
                                          <p:spTgt spid="98365"/>
                                        </p:tgtEl>
                                        <p:attrNameLst>
                                          <p:attrName>ppt_w</p:attrName>
                                        </p:attrNameLst>
                                      </p:cBhvr>
                                      <p:tavLst>
                                        <p:tav tm="0">
                                          <p:val>
                                            <p:fltVal val="0"/>
                                          </p:val>
                                        </p:tav>
                                        <p:tav tm="100000">
                                          <p:val>
                                            <p:strVal val="#ppt_w"/>
                                          </p:val>
                                        </p:tav>
                                      </p:tavLst>
                                    </p:anim>
                                    <p:anim calcmode="lin" valueType="num">
                                      <p:cBhvr>
                                        <p:cTn id="8" dur="1000" fill="hold"/>
                                        <p:tgtEl>
                                          <p:spTgt spid="98365"/>
                                        </p:tgtEl>
                                        <p:attrNameLst>
                                          <p:attrName>ppt_h</p:attrName>
                                        </p:attrNameLst>
                                      </p:cBhvr>
                                      <p:tavLst>
                                        <p:tav tm="0">
                                          <p:val>
                                            <p:fltVal val="0"/>
                                          </p:val>
                                        </p:tav>
                                        <p:tav tm="100000">
                                          <p:val>
                                            <p:strVal val="#ppt_h"/>
                                          </p:val>
                                        </p:tav>
                                      </p:tavLst>
                                    </p:anim>
                                    <p:anim calcmode="lin" valueType="num">
                                      <p:cBhvr>
                                        <p:cTn id="9" dur="1000" fill="hold"/>
                                        <p:tgtEl>
                                          <p:spTgt spid="98365"/>
                                        </p:tgtEl>
                                        <p:attrNameLst>
                                          <p:attrName>style.rotation</p:attrName>
                                        </p:attrNameLst>
                                      </p:cBhvr>
                                      <p:tavLst>
                                        <p:tav tm="0">
                                          <p:val>
                                            <p:fltVal val="90"/>
                                          </p:val>
                                        </p:tav>
                                        <p:tav tm="100000">
                                          <p:val>
                                            <p:fltVal val="0"/>
                                          </p:val>
                                        </p:tav>
                                      </p:tavLst>
                                    </p:anim>
                                    <p:animEffect transition="in" filter="fade">
                                      <p:cBhvr>
                                        <p:cTn id="10" dur="1000"/>
                                        <p:tgtEl>
                                          <p:spTgt spid="98365"/>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98451"/>
                                        </p:tgtEl>
                                        <p:attrNameLst>
                                          <p:attrName>style.visibility</p:attrName>
                                        </p:attrNameLst>
                                      </p:cBhvr>
                                      <p:to>
                                        <p:strVal val="visible"/>
                                      </p:to>
                                    </p:set>
                                    <p:anim calcmode="lin" valueType="num">
                                      <p:cBhvr>
                                        <p:cTn id="13" dur="1000" fill="hold"/>
                                        <p:tgtEl>
                                          <p:spTgt spid="98451"/>
                                        </p:tgtEl>
                                        <p:attrNameLst>
                                          <p:attrName>ppt_w</p:attrName>
                                        </p:attrNameLst>
                                      </p:cBhvr>
                                      <p:tavLst>
                                        <p:tav tm="0">
                                          <p:val>
                                            <p:fltVal val="0"/>
                                          </p:val>
                                        </p:tav>
                                        <p:tav tm="100000">
                                          <p:val>
                                            <p:strVal val="#ppt_w"/>
                                          </p:val>
                                        </p:tav>
                                      </p:tavLst>
                                    </p:anim>
                                    <p:anim calcmode="lin" valueType="num">
                                      <p:cBhvr>
                                        <p:cTn id="14" dur="1000" fill="hold"/>
                                        <p:tgtEl>
                                          <p:spTgt spid="98451"/>
                                        </p:tgtEl>
                                        <p:attrNameLst>
                                          <p:attrName>ppt_h</p:attrName>
                                        </p:attrNameLst>
                                      </p:cBhvr>
                                      <p:tavLst>
                                        <p:tav tm="0">
                                          <p:val>
                                            <p:fltVal val="0"/>
                                          </p:val>
                                        </p:tav>
                                        <p:tav tm="100000">
                                          <p:val>
                                            <p:strVal val="#ppt_h"/>
                                          </p:val>
                                        </p:tav>
                                      </p:tavLst>
                                    </p:anim>
                                    <p:anim calcmode="lin" valueType="num">
                                      <p:cBhvr>
                                        <p:cTn id="15" dur="1000" fill="hold"/>
                                        <p:tgtEl>
                                          <p:spTgt spid="98451"/>
                                        </p:tgtEl>
                                        <p:attrNameLst>
                                          <p:attrName>style.rotation</p:attrName>
                                        </p:attrNameLst>
                                      </p:cBhvr>
                                      <p:tavLst>
                                        <p:tav tm="0">
                                          <p:val>
                                            <p:fltVal val="90"/>
                                          </p:val>
                                        </p:tav>
                                        <p:tav tm="100000">
                                          <p:val>
                                            <p:fltVal val="0"/>
                                          </p:val>
                                        </p:tav>
                                      </p:tavLst>
                                    </p:anim>
                                    <p:animEffect transition="in" filter="fade">
                                      <p:cBhvr>
                                        <p:cTn id="16" dur="1000"/>
                                        <p:tgtEl>
                                          <p:spTgt spid="98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98360"/>
                                        </p:tgtEl>
                                        <p:attrNameLst>
                                          <p:attrName>style.visibility</p:attrName>
                                        </p:attrNameLst>
                                      </p:cBhvr>
                                      <p:to>
                                        <p:strVal val="visible"/>
                                      </p:to>
                                    </p:set>
                                    <p:anim calcmode="lin" valueType="num">
                                      <p:cBhvr>
                                        <p:cTn id="21" dur="1000" fill="hold"/>
                                        <p:tgtEl>
                                          <p:spTgt spid="98360"/>
                                        </p:tgtEl>
                                        <p:attrNameLst>
                                          <p:attrName>ppt_w</p:attrName>
                                        </p:attrNameLst>
                                      </p:cBhvr>
                                      <p:tavLst>
                                        <p:tav tm="0">
                                          <p:val>
                                            <p:fltVal val="0"/>
                                          </p:val>
                                        </p:tav>
                                        <p:tav tm="100000">
                                          <p:val>
                                            <p:strVal val="#ppt_w"/>
                                          </p:val>
                                        </p:tav>
                                      </p:tavLst>
                                    </p:anim>
                                    <p:anim calcmode="lin" valueType="num">
                                      <p:cBhvr>
                                        <p:cTn id="22" dur="1000" fill="hold"/>
                                        <p:tgtEl>
                                          <p:spTgt spid="98360"/>
                                        </p:tgtEl>
                                        <p:attrNameLst>
                                          <p:attrName>ppt_h</p:attrName>
                                        </p:attrNameLst>
                                      </p:cBhvr>
                                      <p:tavLst>
                                        <p:tav tm="0">
                                          <p:val>
                                            <p:fltVal val="0"/>
                                          </p:val>
                                        </p:tav>
                                        <p:tav tm="100000">
                                          <p:val>
                                            <p:strVal val="#ppt_h"/>
                                          </p:val>
                                        </p:tav>
                                      </p:tavLst>
                                    </p:anim>
                                    <p:anim calcmode="lin" valueType="num">
                                      <p:cBhvr>
                                        <p:cTn id="23" dur="1000" fill="hold"/>
                                        <p:tgtEl>
                                          <p:spTgt spid="98360"/>
                                        </p:tgtEl>
                                        <p:attrNameLst>
                                          <p:attrName>style.rotation</p:attrName>
                                        </p:attrNameLst>
                                      </p:cBhvr>
                                      <p:tavLst>
                                        <p:tav tm="0">
                                          <p:val>
                                            <p:fltVal val="90"/>
                                          </p:val>
                                        </p:tav>
                                        <p:tav tm="100000">
                                          <p:val>
                                            <p:fltVal val="0"/>
                                          </p:val>
                                        </p:tav>
                                      </p:tavLst>
                                    </p:anim>
                                    <p:animEffect transition="in" filter="fade">
                                      <p:cBhvr>
                                        <p:cTn id="24" dur="1000"/>
                                        <p:tgtEl>
                                          <p:spTgt spid="98360"/>
                                        </p:tgtEl>
                                      </p:cBhvr>
                                    </p:animEffect>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98359"/>
                                        </p:tgtEl>
                                        <p:attrNameLst>
                                          <p:attrName>style.visibility</p:attrName>
                                        </p:attrNameLst>
                                      </p:cBhvr>
                                      <p:to>
                                        <p:strVal val="visible"/>
                                      </p:to>
                                    </p:set>
                                    <p:anim calcmode="lin" valueType="num">
                                      <p:cBhvr>
                                        <p:cTn id="27" dur="1000" fill="hold"/>
                                        <p:tgtEl>
                                          <p:spTgt spid="98359"/>
                                        </p:tgtEl>
                                        <p:attrNameLst>
                                          <p:attrName>ppt_w</p:attrName>
                                        </p:attrNameLst>
                                      </p:cBhvr>
                                      <p:tavLst>
                                        <p:tav tm="0">
                                          <p:val>
                                            <p:fltVal val="0"/>
                                          </p:val>
                                        </p:tav>
                                        <p:tav tm="100000">
                                          <p:val>
                                            <p:strVal val="#ppt_w"/>
                                          </p:val>
                                        </p:tav>
                                      </p:tavLst>
                                    </p:anim>
                                    <p:anim calcmode="lin" valueType="num">
                                      <p:cBhvr>
                                        <p:cTn id="28" dur="1000" fill="hold"/>
                                        <p:tgtEl>
                                          <p:spTgt spid="98359"/>
                                        </p:tgtEl>
                                        <p:attrNameLst>
                                          <p:attrName>ppt_h</p:attrName>
                                        </p:attrNameLst>
                                      </p:cBhvr>
                                      <p:tavLst>
                                        <p:tav tm="0">
                                          <p:val>
                                            <p:fltVal val="0"/>
                                          </p:val>
                                        </p:tav>
                                        <p:tav tm="100000">
                                          <p:val>
                                            <p:strVal val="#ppt_h"/>
                                          </p:val>
                                        </p:tav>
                                      </p:tavLst>
                                    </p:anim>
                                    <p:anim calcmode="lin" valueType="num">
                                      <p:cBhvr>
                                        <p:cTn id="29" dur="1000" fill="hold"/>
                                        <p:tgtEl>
                                          <p:spTgt spid="98359"/>
                                        </p:tgtEl>
                                        <p:attrNameLst>
                                          <p:attrName>style.rotation</p:attrName>
                                        </p:attrNameLst>
                                      </p:cBhvr>
                                      <p:tavLst>
                                        <p:tav tm="0">
                                          <p:val>
                                            <p:fltVal val="90"/>
                                          </p:val>
                                        </p:tav>
                                        <p:tav tm="100000">
                                          <p:val>
                                            <p:fltVal val="0"/>
                                          </p:val>
                                        </p:tav>
                                      </p:tavLst>
                                    </p:anim>
                                    <p:animEffect transition="in" filter="fade">
                                      <p:cBhvr>
                                        <p:cTn id="30" dur="1000"/>
                                        <p:tgtEl>
                                          <p:spTgt spid="98359"/>
                                        </p:tgtEl>
                                      </p:cBhvr>
                                    </p:animEffect>
                                  </p:childTnLst>
                                </p:cTn>
                              </p:par>
                              <p:par>
                                <p:cTn id="31" presetID="31" presetClass="entr" presetSubtype="0" fill="hold" grpId="0" nodeType="withEffect">
                                  <p:stCondLst>
                                    <p:cond delay="0"/>
                                  </p:stCondLst>
                                  <p:iterate type="lt">
                                    <p:tmPct val="5000"/>
                                  </p:iterate>
                                  <p:childTnLst>
                                    <p:set>
                                      <p:cBhvr>
                                        <p:cTn id="32" dur="1" fill="hold">
                                          <p:stCondLst>
                                            <p:cond delay="0"/>
                                          </p:stCondLst>
                                        </p:cTn>
                                        <p:tgtEl>
                                          <p:spTgt spid="98358"/>
                                        </p:tgtEl>
                                        <p:attrNameLst>
                                          <p:attrName>style.visibility</p:attrName>
                                        </p:attrNameLst>
                                      </p:cBhvr>
                                      <p:to>
                                        <p:strVal val="visible"/>
                                      </p:to>
                                    </p:set>
                                    <p:anim calcmode="lin" valueType="num">
                                      <p:cBhvr>
                                        <p:cTn id="33" dur="1000" fill="hold"/>
                                        <p:tgtEl>
                                          <p:spTgt spid="98358"/>
                                        </p:tgtEl>
                                        <p:attrNameLst>
                                          <p:attrName>ppt_w</p:attrName>
                                        </p:attrNameLst>
                                      </p:cBhvr>
                                      <p:tavLst>
                                        <p:tav tm="0">
                                          <p:val>
                                            <p:fltVal val="0"/>
                                          </p:val>
                                        </p:tav>
                                        <p:tav tm="100000">
                                          <p:val>
                                            <p:strVal val="#ppt_w"/>
                                          </p:val>
                                        </p:tav>
                                      </p:tavLst>
                                    </p:anim>
                                    <p:anim calcmode="lin" valueType="num">
                                      <p:cBhvr>
                                        <p:cTn id="34" dur="1000" fill="hold"/>
                                        <p:tgtEl>
                                          <p:spTgt spid="98358"/>
                                        </p:tgtEl>
                                        <p:attrNameLst>
                                          <p:attrName>ppt_h</p:attrName>
                                        </p:attrNameLst>
                                      </p:cBhvr>
                                      <p:tavLst>
                                        <p:tav tm="0">
                                          <p:val>
                                            <p:fltVal val="0"/>
                                          </p:val>
                                        </p:tav>
                                        <p:tav tm="100000">
                                          <p:val>
                                            <p:strVal val="#ppt_h"/>
                                          </p:val>
                                        </p:tav>
                                      </p:tavLst>
                                    </p:anim>
                                    <p:anim calcmode="lin" valueType="num">
                                      <p:cBhvr>
                                        <p:cTn id="35" dur="1000" fill="hold"/>
                                        <p:tgtEl>
                                          <p:spTgt spid="98358"/>
                                        </p:tgtEl>
                                        <p:attrNameLst>
                                          <p:attrName>style.rotation</p:attrName>
                                        </p:attrNameLst>
                                      </p:cBhvr>
                                      <p:tavLst>
                                        <p:tav tm="0">
                                          <p:val>
                                            <p:fltVal val="90"/>
                                          </p:val>
                                        </p:tav>
                                        <p:tav tm="100000">
                                          <p:val>
                                            <p:fltVal val="0"/>
                                          </p:val>
                                        </p:tav>
                                      </p:tavLst>
                                    </p:anim>
                                    <p:animEffect transition="in" filter="fade">
                                      <p:cBhvr>
                                        <p:cTn id="36" dur="1000"/>
                                        <p:tgtEl>
                                          <p:spTgt spid="98358"/>
                                        </p:tgtEl>
                                      </p:cBhvr>
                                    </p:animEffect>
                                  </p:childTnLst>
                                </p:cTn>
                              </p:par>
                              <p:par>
                                <p:cTn id="37" presetID="31" presetClass="entr" presetSubtype="0" fill="hold" grpId="0" nodeType="withEffect">
                                  <p:stCondLst>
                                    <p:cond delay="0"/>
                                  </p:stCondLst>
                                  <p:iterate type="lt">
                                    <p:tmPct val="5000"/>
                                  </p:iterate>
                                  <p:childTnLst>
                                    <p:set>
                                      <p:cBhvr>
                                        <p:cTn id="38" dur="1" fill="hold">
                                          <p:stCondLst>
                                            <p:cond delay="0"/>
                                          </p:stCondLst>
                                        </p:cTn>
                                        <p:tgtEl>
                                          <p:spTgt spid="98357"/>
                                        </p:tgtEl>
                                        <p:attrNameLst>
                                          <p:attrName>style.visibility</p:attrName>
                                        </p:attrNameLst>
                                      </p:cBhvr>
                                      <p:to>
                                        <p:strVal val="visible"/>
                                      </p:to>
                                    </p:set>
                                    <p:anim calcmode="lin" valueType="num">
                                      <p:cBhvr>
                                        <p:cTn id="39" dur="1000" fill="hold"/>
                                        <p:tgtEl>
                                          <p:spTgt spid="98357"/>
                                        </p:tgtEl>
                                        <p:attrNameLst>
                                          <p:attrName>ppt_w</p:attrName>
                                        </p:attrNameLst>
                                      </p:cBhvr>
                                      <p:tavLst>
                                        <p:tav tm="0">
                                          <p:val>
                                            <p:fltVal val="0"/>
                                          </p:val>
                                        </p:tav>
                                        <p:tav tm="100000">
                                          <p:val>
                                            <p:strVal val="#ppt_w"/>
                                          </p:val>
                                        </p:tav>
                                      </p:tavLst>
                                    </p:anim>
                                    <p:anim calcmode="lin" valueType="num">
                                      <p:cBhvr>
                                        <p:cTn id="40" dur="1000" fill="hold"/>
                                        <p:tgtEl>
                                          <p:spTgt spid="98357"/>
                                        </p:tgtEl>
                                        <p:attrNameLst>
                                          <p:attrName>ppt_h</p:attrName>
                                        </p:attrNameLst>
                                      </p:cBhvr>
                                      <p:tavLst>
                                        <p:tav tm="0">
                                          <p:val>
                                            <p:fltVal val="0"/>
                                          </p:val>
                                        </p:tav>
                                        <p:tav tm="100000">
                                          <p:val>
                                            <p:strVal val="#ppt_h"/>
                                          </p:val>
                                        </p:tav>
                                      </p:tavLst>
                                    </p:anim>
                                    <p:anim calcmode="lin" valueType="num">
                                      <p:cBhvr>
                                        <p:cTn id="41" dur="1000" fill="hold"/>
                                        <p:tgtEl>
                                          <p:spTgt spid="98357"/>
                                        </p:tgtEl>
                                        <p:attrNameLst>
                                          <p:attrName>style.rotation</p:attrName>
                                        </p:attrNameLst>
                                      </p:cBhvr>
                                      <p:tavLst>
                                        <p:tav tm="0">
                                          <p:val>
                                            <p:fltVal val="90"/>
                                          </p:val>
                                        </p:tav>
                                        <p:tav tm="100000">
                                          <p:val>
                                            <p:fltVal val="0"/>
                                          </p:val>
                                        </p:tav>
                                      </p:tavLst>
                                    </p:anim>
                                    <p:animEffect transition="in" filter="fade">
                                      <p:cBhvr>
                                        <p:cTn id="42" dur="1000"/>
                                        <p:tgtEl>
                                          <p:spTgt spid="98357"/>
                                        </p:tgtEl>
                                      </p:cBhvr>
                                    </p:animEffect>
                                  </p:childTnLst>
                                </p:cTn>
                              </p:par>
                              <p:par>
                                <p:cTn id="43" presetID="31" presetClass="entr" presetSubtype="0" fill="hold" grpId="0" nodeType="withEffect">
                                  <p:stCondLst>
                                    <p:cond delay="0"/>
                                  </p:stCondLst>
                                  <p:iterate type="lt">
                                    <p:tmPct val="5000"/>
                                  </p:iterate>
                                  <p:childTnLst>
                                    <p:set>
                                      <p:cBhvr>
                                        <p:cTn id="44" dur="1" fill="hold">
                                          <p:stCondLst>
                                            <p:cond delay="0"/>
                                          </p:stCondLst>
                                        </p:cTn>
                                        <p:tgtEl>
                                          <p:spTgt spid="98356"/>
                                        </p:tgtEl>
                                        <p:attrNameLst>
                                          <p:attrName>style.visibility</p:attrName>
                                        </p:attrNameLst>
                                      </p:cBhvr>
                                      <p:to>
                                        <p:strVal val="visible"/>
                                      </p:to>
                                    </p:set>
                                    <p:anim calcmode="lin" valueType="num">
                                      <p:cBhvr>
                                        <p:cTn id="45" dur="1000" fill="hold"/>
                                        <p:tgtEl>
                                          <p:spTgt spid="98356"/>
                                        </p:tgtEl>
                                        <p:attrNameLst>
                                          <p:attrName>ppt_w</p:attrName>
                                        </p:attrNameLst>
                                      </p:cBhvr>
                                      <p:tavLst>
                                        <p:tav tm="0">
                                          <p:val>
                                            <p:fltVal val="0"/>
                                          </p:val>
                                        </p:tav>
                                        <p:tav tm="100000">
                                          <p:val>
                                            <p:strVal val="#ppt_w"/>
                                          </p:val>
                                        </p:tav>
                                      </p:tavLst>
                                    </p:anim>
                                    <p:anim calcmode="lin" valueType="num">
                                      <p:cBhvr>
                                        <p:cTn id="46" dur="1000" fill="hold"/>
                                        <p:tgtEl>
                                          <p:spTgt spid="98356"/>
                                        </p:tgtEl>
                                        <p:attrNameLst>
                                          <p:attrName>ppt_h</p:attrName>
                                        </p:attrNameLst>
                                      </p:cBhvr>
                                      <p:tavLst>
                                        <p:tav tm="0">
                                          <p:val>
                                            <p:fltVal val="0"/>
                                          </p:val>
                                        </p:tav>
                                        <p:tav tm="100000">
                                          <p:val>
                                            <p:strVal val="#ppt_h"/>
                                          </p:val>
                                        </p:tav>
                                      </p:tavLst>
                                    </p:anim>
                                    <p:anim calcmode="lin" valueType="num">
                                      <p:cBhvr>
                                        <p:cTn id="47" dur="1000" fill="hold"/>
                                        <p:tgtEl>
                                          <p:spTgt spid="98356"/>
                                        </p:tgtEl>
                                        <p:attrNameLst>
                                          <p:attrName>style.rotation</p:attrName>
                                        </p:attrNameLst>
                                      </p:cBhvr>
                                      <p:tavLst>
                                        <p:tav tm="0">
                                          <p:val>
                                            <p:fltVal val="90"/>
                                          </p:val>
                                        </p:tav>
                                        <p:tav tm="100000">
                                          <p:val>
                                            <p:fltVal val="0"/>
                                          </p:val>
                                        </p:tav>
                                      </p:tavLst>
                                    </p:anim>
                                    <p:animEffect transition="in" filter="fade">
                                      <p:cBhvr>
                                        <p:cTn id="48" dur="1000"/>
                                        <p:tgtEl>
                                          <p:spTgt spid="98356"/>
                                        </p:tgtEl>
                                      </p:cBhvr>
                                    </p:animEffect>
                                  </p:childTnLst>
                                </p:cTn>
                              </p:par>
                              <p:par>
                                <p:cTn id="49" presetID="31" presetClass="entr" presetSubtype="0" fill="hold" grpId="0" nodeType="withEffect">
                                  <p:stCondLst>
                                    <p:cond delay="0"/>
                                  </p:stCondLst>
                                  <p:iterate type="lt">
                                    <p:tmPct val="5000"/>
                                  </p:iterate>
                                  <p:childTnLst>
                                    <p:set>
                                      <p:cBhvr>
                                        <p:cTn id="50" dur="1" fill="hold">
                                          <p:stCondLst>
                                            <p:cond delay="0"/>
                                          </p:stCondLst>
                                        </p:cTn>
                                        <p:tgtEl>
                                          <p:spTgt spid="98355"/>
                                        </p:tgtEl>
                                        <p:attrNameLst>
                                          <p:attrName>style.visibility</p:attrName>
                                        </p:attrNameLst>
                                      </p:cBhvr>
                                      <p:to>
                                        <p:strVal val="visible"/>
                                      </p:to>
                                    </p:set>
                                    <p:anim calcmode="lin" valueType="num">
                                      <p:cBhvr>
                                        <p:cTn id="51" dur="1000" fill="hold"/>
                                        <p:tgtEl>
                                          <p:spTgt spid="98355"/>
                                        </p:tgtEl>
                                        <p:attrNameLst>
                                          <p:attrName>ppt_w</p:attrName>
                                        </p:attrNameLst>
                                      </p:cBhvr>
                                      <p:tavLst>
                                        <p:tav tm="0">
                                          <p:val>
                                            <p:fltVal val="0"/>
                                          </p:val>
                                        </p:tav>
                                        <p:tav tm="100000">
                                          <p:val>
                                            <p:strVal val="#ppt_w"/>
                                          </p:val>
                                        </p:tav>
                                      </p:tavLst>
                                    </p:anim>
                                    <p:anim calcmode="lin" valueType="num">
                                      <p:cBhvr>
                                        <p:cTn id="52" dur="1000" fill="hold"/>
                                        <p:tgtEl>
                                          <p:spTgt spid="98355"/>
                                        </p:tgtEl>
                                        <p:attrNameLst>
                                          <p:attrName>ppt_h</p:attrName>
                                        </p:attrNameLst>
                                      </p:cBhvr>
                                      <p:tavLst>
                                        <p:tav tm="0">
                                          <p:val>
                                            <p:fltVal val="0"/>
                                          </p:val>
                                        </p:tav>
                                        <p:tav tm="100000">
                                          <p:val>
                                            <p:strVal val="#ppt_h"/>
                                          </p:val>
                                        </p:tav>
                                      </p:tavLst>
                                    </p:anim>
                                    <p:anim calcmode="lin" valueType="num">
                                      <p:cBhvr>
                                        <p:cTn id="53" dur="1000" fill="hold"/>
                                        <p:tgtEl>
                                          <p:spTgt spid="98355"/>
                                        </p:tgtEl>
                                        <p:attrNameLst>
                                          <p:attrName>style.rotation</p:attrName>
                                        </p:attrNameLst>
                                      </p:cBhvr>
                                      <p:tavLst>
                                        <p:tav tm="0">
                                          <p:val>
                                            <p:fltVal val="90"/>
                                          </p:val>
                                        </p:tav>
                                        <p:tav tm="100000">
                                          <p:val>
                                            <p:fltVal val="0"/>
                                          </p:val>
                                        </p:tav>
                                      </p:tavLst>
                                    </p:anim>
                                    <p:animEffect transition="in" filter="fade">
                                      <p:cBhvr>
                                        <p:cTn id="54" dur="1000"/>
                                        <p:tgtEl>
                                          <p:spTgt spid="98355"/>
                                        </p:tgtEl>
                                      </p:cBhvr>
                                    </p:animEffect>
                                  </p:childTnLst>
                                </p:cTn>
                              </p:par>
                              <p:par>
                                <p:cTn id="55" presetID="31" presetClass="entr" presetSubtype="0" fill="hold" grpId="0" nodeType="withEffect">
                                  <p:stCondLst>
                                    <p:cond delay="0"/>
                                  </p:stCondLst>
                                  <p:iterate type="lt">
                                    <p:tmPct val="5000"/>
                                  </p:iterate>
                                  <p:childTnLst>
                                    <p:set>
                                      <p:cBhvr>
                                        <p:cTn id="56" dur="1" fill="hold">
                                          <p:stCondLst>
                                            <p:cond delay="0"/>
                                          </p:stCondLst>
                                        </p:cTn>
                                        <p:tgtEl>
                                          <p:spTgt spid="98354"/>
                                        </p:tgtEl>
                                        <p:attrNameLst>
                                          <p:attrName>style.visibility</p:attrName>
                                        </p:attrNameLst>
                                      </p:cBhvr>
                                      <p:to>
                                        <p:strVal val="visible"/>
                                      </p:to>
                                    </p:set>
                                    <p:anim calcmode="lin" valueType="num">
                                      <p:cBhvr>
                                        <p:cTn id="57" dur="1000" fill="hold"/>
                                        <p:tgtEl>
                                          <p:spTgt spid="98354"/>
                                        </p:tgtEl>
                                        <p:attrNameLst>
                                          <p:attrName>ppt_w</p:attrName>
                                        </p:attrNameLst>
                                      </p:cBhvr>
                                      <p:tavLst>
                                        <p:tav tm="0">
                                          <p:val>
                                            <p:fltVal val="0"/>
                                          </p:val>
                                        </p:tav>
                                        <p:tav tm="100000">
                                          <p:val>
                                            <p:strVal val="#ppt_w"/>
                                          </p:val>
                                        </p:tav>
                                      </p:tavLst>
                                    </p:anim>
                                    <p:anim calcmode="lin" valueType="num">
                                      <p:cBhvr>
                                        <p:cTn id="58" dur="1000" fill="hold"/>
                                        <p:tgtEl>
                                          <p:spTgt spid="98354"/>
                                        </p:tgtEl>
                                        <p:attrNameLst>
                                          <p:attrName>ppt_h</p:attrName>
                                        </p:attrNameLst>
                                      </p:cBhvr>
                                      <p:tavLst>
                                        <p:tav tm="0">
                                          <p:val>
                                            <p:fltVal val="0"/>
                                          </p:val>
                                        </p:tav>
                                        <p:tav tm="100000">
                                          <p:val>
                                            <p:strVal val="#ppt_h"/>
                                          </p:val>
                                        </p:tav>
                                      </p:tavLst>
                                    </p:anim>
                                    <p:anim calcmode="lin" valueType="num">
                                      <p:cBhvr>
                                        <p:cTn id="59" dur="1000" fill="hold"/>
                                        <p:tgtEl>
                                          <p:spTgt spid="98354"/>
                                        </p:tgtEl>
                                        <p:attrNameLst>
                                          <p:attrName>style.rotation</p:attrName>
                                        </p:attrNameLst>
                                      </p:cBhvr>
                                      <p:tavLst>
                                        <p:tav tm="0">
                                          <p:val>
                                            <p:fltVal val="90"/>
                                          </p:val>
                                        </p:tav>
                                        <p:tav tm="100000">
                                          <p:val>
                                            <p:fltVal val="0"/>
                                          </p:val>
                                        </p:tav>
                                      </p:tavLst>
                                    </p:anim>
                                    <p:animEffect transition="in" filter="fade">
                                      <p:cBhvr>
                                        <p:cTn id="60" dur="1000"/>
                                        <p:tgtEl>
                                          <p:spTgt spid="9835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xit" presetSubtype="4" fill="hold" grpId="1" nodeType="clickEffect">
                                  <p:stCondLst>
                                    <p:cond delay="0"/>
                                  </p:stCondLst>
                                  <p:iterate type="lt">
                                    <p:tmPct val="0"/>
                                  </p:iterate>
                                  <p:childTnLst>
                                    <p:anim calcmode="lin" valueType="num">
                                      <p:cBhvr additive="base">
                                        <p:cTn id="64" dur="500"/>
                                        <p:tgtEl>
                                          <p:spTgt spid="98451"/>
                                        </p:tgtEl>
                                        <p:attrNameLst>
                                          <p:attrName>ppt_x</p:attrName>
                                        </p:attrNameLst>
                                      </p:cBhvr>
                                      <p:tavLst>
                                        <p:tav tm="0">
                                          <p:val>
                                            <p:strVal val="ppt_x"/>
                                          </p:val>
                                        </p:tav>
                                        <p:tav tm="100000">
                                          <p:val>
                                            <p:strVal val="ppt_x"/>
                                          </p:val>
                                        </p:tav>
                                      </p:tavLst>
                                    </p:anim>
                                    <p:anim calcmode="lin" valueType="num">
                                      <p:cBhvr additive="base">
                                        <p:cTn id="65" dur="500"/>
                                        <p:tgtEl>
                                          <p:spTgt spid="98451"/>
                                        </p:tgtEl>
                                        <p:attrNameLst>
                                          <p:attrName>ppt_y</p:attrName>
                                        </p:attrNameLst>
                                      </p:cBhvr>
                                      <p:tavLst>
                                        <p:tav tm="0">
                                          <p:val>
                                            <p:strVal val="ppt_y"/>
                                          </p:val>
                                        </p:tav>
                                        <p:tav tm="100000">
                                          <p:val>
                                            <p:strVal val="1+ppt_h/2"/>
                                          </p:val>
                                        </p:tav>
                                      </p:tavLst>
                                    </p:anim>
                                    <p:set>
                                      <p:cBhvr>
                                        <p:cTn id="66" dur="1" fill="hold">
                                          <p:stCondLst>
                                            <p:cond delay="499"/>
                                          </p:stCondLst>
                                        </p:cTn>
                                        <p:tgtEl>
                                          <p:spTgt spid="98451"/>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98452"/>
                                        </p:tgtEl>
                                        <p:attrNameLst>
                                          <p:attrName>style.visibility</p:attrName>
                                        </p:attrNameLst>
                                      </p:cBhvr>
                                      <p:to>
                                        <p:strVal val="visible"/>
                                      </p:to>
                                    </p:set>
                                    <p:anim calcmode="lin" valueType="num">
                                      <p:cBhvr>
                                        <p:cTn id="71" dur="1000" fill="hold"/>
                                        <p:tgtEl>
                                          <p:spTgt spid="98452"/>
                                        </p:tgtEl>
                                        <p:attrNameLst>
                                          <p:attrName>ppt_w</p:attrName>
                                        </p:attrNameLst>
                                      </p:cBhvr>
                                      <p:tavLst>
                                        <p:tav tm="0">
                                          <p:val>
                                            <p:fltVal val="0"/>
                                          </p:val>
                                        </p:tav>
                                        <p:tav tm="100000">
                                          <p:val>
                                            <p:strVal val="#ppt_w"/>
                                          </p:val>
                                        </p:tav>
                                      </p:tavLst>
                                    </p:anim>
                                    <p:anim calcmode="lin" valueType="num">
                                      <p:cBhvr>
                                        <p:cTn id="72" dur="1000" fill="hold"/>
                                        <p:tgtEl>
                                          <p:spTgt spid="98452"/>
                                        </p:tgtEl>
                                        <p:attrNameLst>
                                          <p:attrName>ppt_h</p:attrName>
                                        </p:attrNameLst>
                                      </p:cBhvr>
                                      <p:tavLst>
                                        <p:tav tm="0">
                                          <p:val>
                                            <p:fltVal val="0"/>
                                          </p:val>
                                        </p:tav>
                                        <p:tav tm="100000">
                                          <p:val>
                                            <p:strVal val="#ppt_h"/>
                                          </p:val>
                                        </p:tav>
                                      </p:tavLst>
                                    </p:anim>
                                    <p:anim calcmode="lin" valueType="num">
                                      <p:cBhvr>
                                        <p:cTn id="73" dur="1000" fill="hold"/>
                                        <p:tgtEl>
                                          <p:spTgt spid="98452"/>
                                        </p:tgtEl>
                                        <p:attrNameLst>
                                          <p:attrName>style.rotation</p:attrName>
                                        </p:attrNameLst>
                                      </p:cBhvr>
                                      <p:tavLst>
                                        <p:tav tm="0">
                                          <p:val>
                                            <p:fltVal val="90"/>
                                          </p:val>
                                        </p:tav>
                                        <p:tav tm="100000">
                                          <p:val>
                                            <p:fltVal val="0"/>
                                          </p:val>
                                        </p:tav>
                                      </p:tavLst>
                                    </p:anim>
                                    <p:animEffect transition="in" filter="fade">
                                      <p:cBhvr>
                                        <p:cTn id="74" dur="1000"/>
                                        <p:tgtEl>
                                          <p:spTgt spid="98452"/>
                                        </p:tgtEl>
                                      </p:cBhvr>
                                    </p:animEffect>
                                  </p:childTnLst>
                                </p:cTn>
                              </p:par>
                              <p:par>
                                <p:cTn id="75" presetID="31" presetClass="entr" presetSubtype="0" fill="hold" grpId="0" nodeType="withEffect">
                                  <p:stCondLst>
                                    <p:cond delay="0"/>
                                  </p:stCondLst>
                                  <p:iterate type="lt">
                                    <p:tmPct val="5000"/>
                                  </p:iterate>
                                  <p:childTnLst>
                                    <p:set>
                                      <p:cBhvr>
                                        <p:cTn id="76" dur="1" fill="hold">
                                          <p:stCondLst>
                                            <p:cond delay="0"/>
                                          </p:stCondLst>
                                        </p:cTn>
                                        <p:tgtEl>
                                          <p:spTgt spid="98366"/>
                                        </p:tgtEl>
                                        <p:attrNameLst>
                                          <p:attrName>style.visibility</p:attrName>
                                        </p:attrNameLst>
                                      </p:cBhvr>
                                      <p:to>
                                        <p:strVal val="visible"/>
                                      </p:to>
                                    </p:set>
                                    <p:anim calcmode="lin" valueType="num">
                                      <p:cBhvr>
                                        <p:cTn id="77" dur="1000" fill="hold"/>
                                        <p:tgtEl>
                                          <p:spTgt spid="98366"/>
                                        </p:tgtEl>
                                        <p:attrNameLst>
                                          <p:attrName>ppt_w</p:attrName>
                                        </p:attrNameLst>
                                      </p:cBhvr>
                                      <p:tavLst>
                                        <p:tav tm="0">
                                          <p:val>
                                            <p:fltVal val="0"/>
                                          </p:val>
                                        </p:tav>
                                        <p:tav tm="100000">
                                          <p:val>
                                            <p:strVal val="#ppt_w"/>
                                          </p:val>
                                        </p:tav>
                                      </p:tavLst>
                                    </p:anim>
                                    <p:anim calcmode="lin" valueType="num">
                                      <p:cBhvr>
                                        <p:cTn id="78" dur="1000" fill="hold"/>
                                        <p:tgtEl>
                                          <p:spTgt spid="98366"/>
                                        </p:tgtEl>
                                        <p:attrNameLst>
                                          <p:attrName>ppt_h</p:attrName>
                                        </p:attrNameLst>
                                      </p:cBhvr>
                                      <p:tavLst>
                                        <p:tav tm="0">
                                          <p:val>
                                            <p:fltVal val="0"/>
                                          </p:val>
                                        </p:tav>
                                        <p:tav tm="100000">
                                          <p:val>
                                            <p:strVal val="#ppt_h"/>
                                          </p:val>
                                        </p:tav>
                                      </p:tavLst>
                                    </p:anim>
                                    <p:anim calcmode="lin" valueType="num">
                                      <p:cBhvr>
                                        <p:cTn id="79" dur="1000" fill="hold"/>
                                        <p:tgtEl>
                                          <p:spTgt spid="98366"/>
                                        </p:tgtEl>
                                        <p:attrNameLst>
                                          <p:attrName>style.rotation</p:attrName>
                                        </p:attrNameLst>
                                      </p:cBhvr>
                                      <p:tavLst>
                                        <p:tav tm="0">
                                          <p:val>
                                            <p:fltVal val="90"/>
                                          </p:val>
                                        </p:tav>
                                        <p:tav tm="100000">
                                          <p:val>
                                            <p:fltVal val="0"/>
                                          </p:val>
                                        </p:tav>
                                      </p:tavLst>
                                    </p:anim>
                                    <p:animEffect transition="in" filter="fade">
                                      <p:cBhvr>
                                        <p:cTn id="80" dur="1000"/>
                                        <p:tgtEl>
                                          <p:spTgt spid="9836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1" presetClass="entr" presetSubtype="4" fill="hold" grpId="0" nodeType="clickEffect">
                                  <p:stCondLst>
                                    <p:cond delay="0"/>
                                  </p:stCondLst>
                                  <p:childTnLst>
                                    <p:set>
                                      <p:cBhvr>
                                        <p:cTn id="84" dur="1" fill="hold">
                                          <p:stCondLst>
                                            <p:cond delay="0"/>
                                          </p:stCondLst>
                                        </p:cTn>
                                        <p:tgtEl>
                                          <p:spTgt spid="98353"/>
                                        </p:tgtEl>
                                        <p:attrNameLst>
                                          <p:attrName>style.visibility</p:attrName>
                                        </p:attrNameLst>
                                      </p:cBhvr>
                                      <p:to>
                                        <p:strVal val="visible"/>
                                      </p:to>
                                    </p:set>
                                    <p:animEffect transition="in" filter="wheel(4)">
                                      <p:cBhvr>
                                        <p:cTn id="85" dur="2000"/>
                                        <p:tgtEl>
                                          <p:spTgt spid="98353"/>
                                        </p:tgtEl>
                                      </p:cBhvr>
                                    </p:animEffect>
                                  </p:childTnLst>
                                </p:cTn>
                              </p:par>
                              <p:par>
                                <p:cTn id="86" presetID="21" presetClass="entr" presetSubtype="4" fill="hold" grpId="0" nodeType="withEffect">
                                  <p:stCondLst>
                                    <p:cond delay="0"/>
                                  </p:stCondLst>
                                  <p:childTnLst>
                                    <p:set>
                                      <p:cBhvr>
                                        <p:cTn id="87" dur="1" fill="hold">
                                          <p:stCondLst>
                                            <p:cond delay="0"/>
                                          </p:stCondLst>
                                        </p:cTn>
                                        <p:tgtEl>
                                          <p:spTgt spid="98352"/>
                                        </p:tgtEl>
                                        <p:attrNameLst>
                                          <p:attrName>style.visibility</p:attrName>
                                        </p:attrNameLst>
                                      </p:cBhvr>
                                      <p:to>
                                        <p:strVal val="visible"/>
                                      </p:to>
                                    </p:set>
                                    <p:animEffect transition="in" filter="wheel(4)">
                                      <p:cBhvr>
                                        <p:cTn id="88" dur="2000"/>
                                        <p:tgtEl>
                                          <p:spTgt spid="98352"/>
                                        </p:tgtEl>
                                      </p:cBhvr>
                                    </p:animEffect>
                                  </p:childTnLst>
                                </p:cTn>
                              </p:par>
                              <p:par>
                                <p:cTn id="89" presetID="21" presetClass="entr" presetSubtype="4" fill="hold" grpId="0" nodeType="withEffect">
                                  <p:stCondLst>
                                    <p:cond delay="0"/>
                                  </p:stCondLst>
                                  <p:childTnLst>
                                    <p:set>
                                      <p:cBhvr>
                                        <p:cTn id="90" dur="1" fill="hold">
                                          <p:stCondLst>
                                            <p:cond delay="0"/>
                                          </p:stCondLst>
                                        </p:cTn>
                                        <p:tgtEl>
                                          <p:spTgt spid="98351"/>
                                        </p:tgtEl>
                                        <p:attrNameLst>
                                          <p:attrName>style.visibility</p:attrName>
                                        </p:attrNameLst>
                                      </p:cBhvr>
                                      <p:to>
                                        <p:strVal val="visible"/>
                                      </p:to>
                                    </p:set>
                                    <p:animEffect transition="in" filter="wheel(4)">
                                      <p:cBhvr>
                                        <p:cTn id="91" dur="2000"/>
                                        <p:tgtEl>
                                          <p:spTgt spid="98351"/>
                                        </p:tgtEl>
                                      </p:cBhvr>
                                    </p:animEffect>
                                  </p:childTnLst>
                                </p:cTn>
                              </p:par>
                              <p:par>
                                <p:cTn id="92" presetID="21" presetClass="entr" presetSubtype="4" fill="hold" grpId="0" nodeType="withEffect">
                                  <p:stCondLst>
                                    <p:cond delay="0"/>
                                  </p:stCondLst>
                                  <p:childTnLst>
                                    <p:set>
                                      <p:cBhvr>
                                        <p:cTn id="93" dur="1" fill="hold">
                                          <p:stCondLst>
                                            <p:cond delay="0"/>
                                          </p:stCondLst>
                                        </p:cTn>
                                        <p:tgtEl>
                                          <p:spTgt spid="98350"/>
                                        </p:tgtEl>
                                        <p:attrNameLst>
                                          <p:attrName>style.visibility</p:attrName>
                                        </p:attrNameLst>
                                      </p:cBhvr>
                                      <p:to>
                                        <p:strVal val="visible"/>
                                      </p:to>
                                    </p:set>
                                    <p:animEffect transition="in" filter="wheel(4)">
                                      <p:cBhvr>
                                        <p:cTn id="94" dur="2000"/>
                                        <p:tgtEl>
                                          <p:spTgt spid="98350"/>
                                        </p:tgtEl>
                                      </p:cBhvr>
                                    </p:animEffect>
                                  </p:childTnLst>
                                </p:cTn>
                              </p:par>
                              <p:par>
                                <p:cTn id="95" presetID="21" presetClass="entr" presetSubtype="4" fill="hold" grpId="0" nodeType="withEffect">
                                  <p:stCondLst>
                                    <p:cond delay="0"/>
                                  </p:stCondLst>
                                  <p:childTnLst>
                                    <p:set>
                                      <p:cBhvr>
                                        <p:cTn id="96" dur="1" fill="hold">
                                          <p:stCondLst>
                                            <p:cond delay="0"/>
                                          </p:stCondLst>
                                        </p:cTn>
                                        <p:tgtEl>
                                          <p:spTgt spid="98349"/>
                                        </p:tgtEl>
                                        <p:attrNameLst>
                                          <p:attrName>style.visibility</p:attrName>
                                        </p:attrNameLst>
                                      </p:cBhvr>
                                      <p:to>
                                        <p:strVal val="visible"/>
                                      </p:to>
                                    </p:set>
                                    <p:animEffect transition="in" filter="wheel(4)">
                                      <p:cBhvr>
                                        <p:cTn id="97" dur="2000"/>
                                        <p:tgtEl>
                                          <p:spTgt spid="9834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iterate type="lt">
                                    <p:tmPct val="0"/>
                                  </p:iterate>
                                  <p:childTnLst>
                                    <p:animEffect transition="out" filter="box(in)">
                                      <p:cBhvr>
                                        <p:cTn id="101" dur="500"/>
                                        <p:tgtEl>
                                          <p:spTgt spid="98452"/>
                                        </p:tgtEl>
                                      </p:cBhvr>
                                    </p:animEffect>
                                    <p:set>
                                      <p:cBhvr>
                                        <p:cTn id="102" dur="1" fill="hold">
                                          <p:stCondLst>
                                            <p:cond delay="499"/>
                                          </p:stCondLst>
                                        </p:cTn>
                                        <p:tgtEl>
                                          <p:spTgt spid="98452"/>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98367"/>
                                        </p:tgtEl>
                                        <p:attrNameLst>
                                          <p:attrName>style.visibility</p:attrName>
                                        </p:attrNameLst>
                                      </p:cBhvr>
                                      <p:to>
                                        <p:strVal val="visible"/>
                                      </p:to>
                                    </p:set>
                                    <p:anim calcmode="lin" valueType="num">
                                      <p:cBhvr additive="base">
                                        <p:cTn id="107" dur="3000" fill="hold"/>
                                        <p:tgtEl>
                                          <p:spTgt spid="98367"/>
                                        </p:tgtEl>
                                        <p:attrNameLst>
                                          <p:attrName>ppt_x</p:attrName>
                                        </p:attrNameLst>
                                      </p:cBhvr>
                                      <p:tavLst>
                                        <p:tav tm="0">
                                          <p:val>
                                            <p:strVal val="#ppt_x"/>
                                          </p:val>
                                        </p:tav>
                                        <p:tav tm="100000">
                                          <p:val>
                                            <p:strVal val="#ppt_x"/>
                                          </p:val>
                                        </p:tav>
                                      </p:tavLst>
                                    </p:anim>
                                    <p:anim calcmode="lin" valueType="num">
                                      <p:cBhvr additive="base">
                                        <p:cTn id="108" dur="3000" fill="hold"/>
                                        <p:tgtEl>
                                          <p:spTgt spid="9836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98453"/>
                                        </p:tgtEl>
                                        <p:attrNameLst>
                                          <p:attrName>style.visibility</p:attrName>
                                        </p:attrNameLst>
                                      </p:cBhvr>
                                      <p:to>
                                        <p:strVal val="visible"/>
                                      </p:to>
                                    </p:set>
                                    <p:anim calcmode="lin" valueType="num">
                                      <p:cBhvr additive="base">
                                        <p:cTn id="111" dur="3000" fill="hold"/>
                                        <p:tgtEl>
                                          <p:spTgt spid="98453"/>
                                        </p:tgtEl>
                                        <p:attrNameLst>
                                          <p:attrName>ppt_x</p:attrName>
                                        </p:attrNameLst>
                                      </p:cBhvr>
                                      <p:tavLst>
                                        <p:tav tm="0">
                                          <p:val>
                                            <p:strVal val="#ppt_x"/>
                                          </p:val>
                                        </p:tav>
                                        <p:tav tm="100000">
                                          <p:val>
                                            <p:strVal val="#ppt_x"/>
                                          </p:val>
                                        </p:tav>
                                      </p:tavLst>
                                    </p:anim>
                                    <p:anim calcmode="lin" valueType="num">
                                      <p:cBhvr additive="base">
                                        <p:cTn id="112" dur="3000" fill="hold"/>
                                        <p:tgtEl>
                                          <p:spTgt spid="98453"/>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1" presetClass="entr" presetSubtype="4" fill="hold" grpId="0" nodeType="clickEffect">
                                  <p:stCondLst>
                                    <p:cond delay="0"/>
                                  </p:stCondLst>
                                  <p:childTnLst>
                                    <p:set>
                                      <p:cBhvr>
                                        <p:cTn id="116" dur="1" fill="hold">
                                          <p:stCondLst>
                                            <p:cond delay="0"/>
                                          </p:stCondLst>
                                        </p:cTn>
                                        <p:tgtEl>
                                          <p:spTgt spid="98361"/>
                                        </p:tgtEl>
                                        <p:attrNameLst>
                                          <p:attrName>style.visibility</p:attrName>
                                        </p:attrNameLst>
                                      </p:cBhvr>
                                      <p:to>
                                        <p:strVal val="visible"/>
                                      </p:to>
                                    </p:set>
                                    <p:animEffect transition="in" filter="wheel(4)">
                                      <p:cBhvr>
                                        <p:cTn id="117" dur="2000"/>
                                        <p:tgtEl>
                                          <p:spTgt spid="98361"/>
                                        </p:tgtEl>
                                      </p:cBhvr>
                                    </p:animEffect>
                                  </p:childTnLst>
                                </p:cTn>
                              </p:par>
                              <p:par>
                                <p:cTn id="118" presetID="21" presetClass="entr" presetSubtype="4" fill="hold" grpId="0" nodeType="withEffect">
                                  <p:stCondLst>
                                    <p:cond delay="0"/>
                                  </p:stCondLst>
                                  <p:childTnLst>
                                    <p:set>
                                      <p:cBhvr>
                                        <p:cTn id="119" dur="1" fill="hold">
                                          <p:stCondLst>
                                            <p:cond delay="0"/>
                                          </p:stCondLst>
                                        </p:cTn>
                                        <p:tgtEl>
                                          <p:spTgt spid="98362"/>
                                        </p:tgtEl>
                                        <p:attrNameLst>
                                          <p:attrName>style.visibility</p:attrName>
                                        </p:attrNameLst>
                                      </p:cBhvr>
                                      <p:to>
                                        <p:strVal val="visible"/>
                                      </p:to>
                                    </p:set>
                                    <p:animEffect transition="in" filter="wheel(4)">
                                      <p:cBhvr>
                                        <p:cTn id="120" dur="2000"/>
                                        <p:tgtEl>
                                          <p:spTgt spid="98362"/>
                                        </p:tgtEl>
                                      </p:cBhvr>
                                    </p:animEffect>
                                  </p:childTnLst>
                                </p:cTn>
                              </p:par>
                              <p:par>
                                <p:cTn id="121" presetID="21" presetClass="entr" presetSubtype="4" fill="hold" grpId="0" nodeType="withEffect">
                                  <p:stCondLst>
                                    <p:cond delay="0"/>
                                  </p:stCondLst>
                                  <p:childTnLst>
                                    <p:set>
                                      <p:cBhvr>
                                        <p:cTn id="122" dur="1" fill="hold">
                                          <p:stCondLst>
                                            <p:cond delay="0"/>
                                          </p:stCondLst>
                                        </p:cTn>
                                        <p:tgtEl>
                                          <p:spTgt spid="98363"/>
                                        </p:tgtEl>
                                        <p:attrNameLst>
                                          <p:attrName>style.visibility</p:attrName>
                                        </p:attrNameLst>
                                      </p:cBhvr>
                                      <p:to>
                                        <p:strVal val="visible"/>
                                      </p:to>
                                    </p:set>
                                    <p:animEffect transition="in" filter="wheel(4)">
                                      <p:cBhvr>
                                        <p:cTn id="123" dur="2000"/>
                                        <p:tgtEl>
                                          <p:spTgt spid="9836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xit" presetSubtype="16" fill="hold" grpId="1" nodeType="clickEffect">
                                  <p:stCondLst>
                                    <p:cond delay="0"/>
                                  </p:stCondLst>
                                  <p:childTnLst>
                                    <p:animEffect transition="out" filter="box(in)">
                                      <p:cBhvr>
                                        <p:cTn id="127" dur="500"/>
                                        <p:tgtEl>
                                          <p:spTgt spid="98453"/>
                                        </p:tgtEl>
                                      </p:cBhvr>
                                    </p:animEffect>
                                    <p:set>
                                      <p:cBhvr>
                                        <p:cTn id="128" dur="1" fill="hold">
                                          <p:stCondLst>
                                            <p:cond delay="499"/>
                                          </p:stCondLst>
                                        </p:cTn>
                                        <p:tgtEl>
                                          <p:spTgt spid="98453"/>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1" presetClass="entr" presetSubtype="4" fill="hold" grpId="0" nodeType="clickEffect">
                                  <p:stCondLst>
                                    <p:cond delay="0"/>
                                  </p:stCondLst>
                                  <p:childTnLst>
                                    <p:set>
                                      <p:cBhvr>
                                        <p:cTn id="132" dur="1" fill="hold">
                                          <p:stCondLst>
                                            <p:cond delay="0"/>
                                          </p:stCondLst>
                                        </p:cTn>
                                        <p:tgtEl>
                                          <p:spTgt spid="98454"/>
                                        </p:tgtEl>
                                        <p:attrNameLst>
                                          <p:attrName>style.visibility</p:attrName>
                                        </p:attrNameLst>
                                      </p:cBhvr>
                                      <p:to>
                                        <p:strVal val="visible"/>
                                      </p:to>
                                    </p:set>
                                    <p:animEffect transition="in" filter="wheel(4)">
                                      <p:cBhvr>
                                        <p:cTn id="133" dur="3000"/>
                                        <p:tgtEl>
                                          <p:spTgt spid="98454"/>
                                        </p:tgtEl>
                                      </p:cBhvr>
                                    </p:animEffect>
                                  </p:childTnLst>
                                </p:cTn>
                              </p:par>
                              <p:par>
                                <p:cTn id="134" presetID="21" presetClass="entr" presetSubtype="4" fill="hold" grpId="0" nodeType="withEffect">
                                  <p:stCondLst>
                                    <p:cond delay="0"/>
                                  </p:stCondLst>
                                  <p:childTnLst>
                                    <p:set>
                                      <p:cBhvr>
                                        <p:cTn id="135" dur="1" fill="hold">
                                          <p:stCondLst>
                                            <p:cond delay="0"/>
                                          </p:stCondLst>
                                        </p:cTn>
                                        <p:tgtEl>
                                          <p:spTgt spid="98368"/>
                                        </p:tgtEl>
                                        <p:attrNameLst>
                                          <p:attrName>style.visibility</p:attrName>
                                        </p:attrNameLst>
                                      </p:cBhvr>
                                      <p:to>
                                        <p:strVal val="visible"/>
                                      </p:to>
                                    </p:set>
                                    <p:animEffect transition="in" filter="wheel(4)">
                                      <p:cBhvr>
                                        <p:cTn id="136" dur="3000"/>
                                        <p:tgtEl>
                                          <p:spTgt spid="98368"/>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1" presetClass="entr" presetSubtype="0" fill="hold" grpId="0" nodeType="clickEffect">
                                  <p:stCondLst>
                                    <p:cond delay="0"/>
                                  </p:stCondLst>
                                  <p:iterate type="lt">
                                    <p:tmPct val="5000"/>
                                  </p:iterate>
                                  <p:childTnLst>
                                    <p:set>
                                      <p:cBhvr>
                                        <p:cTn id="140" dur="1" fill="hold">
                                          <p:stCondLst>
                                            <p:cond delay="0"/>
                                          </p:stCondLst>
                                        </p:cTn>
                                        <p:tgtEl>
                                          <p:spTgt spid="98444"/>
                                        </p:tgtEl>
                                        <p:attrNameLst>
                                          <p:attrName>style.visibility</p:attrName>
                                        </p:attrNameLst>
                                      </p:cBhvr>
                                      <p:to>
                                        <p:strVal val="visible"/>
                                      </p:to>
                                    </p:set>
                                    <p:anim calcmode="lin" valueType="num">
                                      <p:cBhvr>
                                        <p:cTn id="141" dur="1000" fill="hold"/>
                                        <p:tgtEl>
                                          <p:spTgt spid="98444"/>
                                        </p:tgtEl>
                                        <p:attrNameLst>
                                          <p:attrName>ppt_w</p:attrName>
                                        </p:attrNameLst>
                                      </p:cBhvr>
                                      <p:tavLst>
                                        <p:tav tm="0">
                                          <p:val>
                                            <p:fltVal val="0"/>
                                          </p:val>
                                        </p:tav>
                                        <p:tav tm="100000">
                                          <p:val>
                                            <p:strVal val="#ppt_w"/>
                                          </p:val>
                                        </p:tav>
                                      </p:tavLst>
                                    </p:anim>
                                    <p:anim calcmode="lin" valueType="num">
                                      <p:cBhvr>
                                        <p:cTn id="142" dur="1000" fill="hold"/>
                                        <p:tgtEl>
                                          <p:spTgt spid="98444"/>
                                        </p:tgtEl>
                                        <p:attrNameLst>
                                          <p:attrName>ppt_h</p:attrName>
                                        </p:attrNameLst>
                                      </p:cBhvr>
                                      <p:tavLst>
                                        <p:tav tm="0">
                                          <p:val>
                                            <p:fltVal val="0"/>
                                          </p:val>
                                        </p:tav>
                                        <p:tav tm="100000">
                                          <p:val>
                                            <p:strVal val="#ppt_h"/>
                                          </p:val>
                                        </p:tav>
                                      </p:tavLst>
                                    </p:anim>
                                    <p:anim calcmode="lin" valueType="num">
                                      <p:cBhvr>
                                        <p:cTn id="143" dur="1000" fill="hold"/>
                                        <p:tgtEl>
                                          <p:spTgt spid="98444"/>
                                        </p:tgtEl>
                                        <p:attrNameLst>
                                          <p:attrName>style.rotation</p:attrName>
                                        </p:attrNameLst>
                                      </p:cBhvr>
                                      <p:tavLst>
                                        <p:tav tm="0">
                                          <p:val>
                                            <p:fltVal val="90"/>
                                          </p:val>
                                        </p:tav>
                                        <p:tav tm="100000">
                                          <p:val>
                                            <p:fltVal val="0"/>
                                          </p:val>
                                        </p:tav>
                                      </p:tavLst>
                                    </p:anim>
                                    <p:animEffect transition="in" filter="fade">
                                      <p:cBhvr>
                                        <p:cTn id="144" dur="1000"/>
                                        <p:tgtEl>
                                          <p:spTgt spid="98444"/>
                                        </p:tgtEl>
                                      </p:cBhvr>
                                    </p:animEffect>
                                  </p:childTnLst>
                                </p:cTn>
                              </p:par>
                              <p:par>
                                <p:cTn id="145" presetID="31" presetClass="entr" presetSubtype="0" fill="hold" grpId="0" nodeType="withEffect">
                                  <p:stCondLst>
                                    <p:cond delay="0"/>
                                  </p:stCondLst>
                                  <p:iterate type="lt">
                                    <p:tmPct val="5000"/>
                                  </p:iterate>
                                  <p:childTnLst>
                                    <p:set>
                                      <p:cBhvr>
                                        <p:cTn id="146" dur="1" fill="hold">
                                          <p:stCondLst>
                                            <p:cond delay="0"/>
                                          </p:stCondLst>
                                        </p:cTn>
                                        <p:tgtEl>
                                          <p:spTgt spid="98434"/>
                                        </p:tgtEl>
                                        <p:attrNameLst>
                                          <p:attrName>style.visibility</p:attrName>
                                        </p:attrNameLst>
                                      </p:cBhvr>
                                      <p:to>
                                        <p:strVal val="visible"/>
                                      </p:to>
                                    </p:set>
                                    <p:anim calcmode="lin" valueType="num">
                                      <p:cBhvr>
                                        <p:cTn id="147" dur="1000" fill="hold"/>
                                        <p:tgtEl>
                                          <p:spTgt spid="98434"/>
                                        </p:tgtEl>
                                        <p:attrNameLst>
                                          <p:attrName>ppt_w</p:attrName>
                                        </p:attrNameLst>
                                      </p:cBhvr>
                                      <p:tavLst>
                                        <p:tav tm="0">
                                          <p:val>
                                            <p:fltVal val="0"/>
                                          </p:val>
                                        </p:tav>
                                        <p:tav tm="100000">
                                          <p:val>
                                            <p:strVal val="#ppt_w"/>
                                          </p:val>
                                        </p:tav>
                                      </p:tavLst>
                                    </p:anim>
                                    <p:anim calcmode="lin" valueType="num">
                                      <p:cBhvr>
                                        <p:cTn id="148" dur="1000" fill="hold"/>
                                        <p:tgtEl>
                                          <p:spTgt spid="98434"/>
                                        </p:tgtEl>
                                        <p:attrNameLst>
                                          <p:attrName>ppt_h</p:attrName>
                                        </p:attrNameLst>
                                      </p:cBhvr>
                                      <p:tavLst>
                                        <p:tav tm="0">
                                          <p:val>
                                            <p:fltVal val="0"/>
                                          </p:val>
                                        </p:tav>
                                        <p:tav tm="100000">
                                          <p:val>
                                            <p:strVal val="#ppt_h"/>
                                          </p:val>
                                        </p:tav>
                                      </p:tavLst>
                                    </p:anim>
                                    <p:anim calcmode="lin" valueType="num">
                                      <p:cBhvr>
                                        <p:cTn id="149" dur="1000" fill="hold"/>
                                        <p:tgtEl>
                                          <p:spTgt spid="98434"/>
                                        </p:tgtEl>
                                        <p:attrNameLst>
                                          <p:attrName>style.rotation</p:attrName>
                                        </p:attrNameLst>
                                      </p:cBhvr>
                                      <p:tavLst>
                                        <p:tav tm="0">
                                          <p:val>
                                            <p:fltVal val="90"/>
                                          </p:val>
                                        </p:tav>
                                        <p:tav tm="100000">
                                          <p:val>
                                            <p:fltVal val="0"/>
                                          </p:val>
                                        </p:tav>
                                      </p:tavLst>
                                    </p:anim>
                                    <p:animEffect transition="in" filter="fade">
                                      <p:cBhvr>
                                        <p:cTn id="150" dur="1000"/>
                                        <p:tgtEl>
                                          <p:spTgt spid="98434"/>
                                        </p:tgtEl>
                                      </p:cBhvr>
                                    </p:animEffect>
                                  </p:childTnLst>
                                </p:cTn>
                              </p:par>
                              <p:par>
                                <p:cTn id="151" presetID="31" presetClass="entr" presetSubtype="0" fill="hold" grpId="0" nodeType="withEffect">
                                  <p:stCondLst>
                                    <p:cond delay="0"/>
                                  </p:stCondLst>
                                  <p:iterate type="lt">
                                    <p:tmPct val="5000"/>
                                  </p:iterate>
                                  <p:childTnLst>
                                    <p:set>
                                      <p:cBhvr>
                                        <p:cTn id="152" dur="1" fill="hold">
                                          <p:stCondLst>
                                            <p:cond delay="0"/>
                                          </p:stCondLst>
                                        </p:cTn>
                                        <p:tgtEl>
                                          <p:spTgt spid="98435"/>
                                        </p:tgtEl>
                                        <p:attrNameLst>
                                          <p:attrName>style.visibility</p:attrName>
                                        </p:attrNameLst>
                                      </p:cBhvr>
                                      <p:to>
                                        <p:strVal val="visible"/>
                                      </p:to>
                                    </p:set>
                                    <p:anim calcmode="lin" valueType="num">
                                      <p:cBhvr>
                                        <p:cTn id="153" dur="1000" fill="hold"/>
                                        <p:tgtEl>
                                          <p:spTgt spid="98435"/>
                                        </p:tgtEl>
                                        <p:attrNameLst>
                                          <p:attrName>ppt_w</p:attrName>
                                        </p:attrNameLst>
                                      </p:cBhvr>
                                      <p:tavLst>
                                        <p:tav tm="0">
                                          <p:val>
                                            <p:fltVal val="0"/>
                                          </p:val>
                                        </p:tav>
                                        <p:tav tm="100000">
                                          <p:val>
                                            <p:strVal val="#ppt_w"/>
                                          </p:val>
                                        </p:tav>
                                      </p:tavLst>
                                    </p:anim>
                                    <p:anim calcmode="lin" valueType="num">
                                      <p:cBhvr>
                                        <p:cTn id="154" dur="1000" fill="hold"/>
                                        <p:tgtEl>
                                          <p:spTgt spid="98435"/>
                                        </p:tgtEl>
                                        <p:attrNameLst>
                                          <p:attrName>ppt_h</p:attrName>
                                        </p:attrNameLst>
                                      </p:cBhvr>
                                      <p:tavLst>
                                        <p:tav tm="0">
                                          <p:val>
                                            <p:fltVal val="0"/>
                                          </p:val>
                                        </p:tav>
                                        <p:tav tm="100000">
                                          <p:val>
                                            <p:strVal val="#ppt_h"/>
                                          </p:val>
                                        </p:tav>
                                      </p:tavLst>
                                    </p:anim>
                                    <p:anim calcmode="lin" valueType="num">
                                      <p:cBhvr>
                                        <p:cTn id="155" dur="1000" fill="hold"/>
                                        <p:tgtEl>
                                          <p:spTgt spid="98435"/>
                                        </p:tgtEl>
                                        <p:attrNameLst>
                                          <p:attrName>style.rotation</p:attrName>
                                        </p:attrNameLst>
                                      </p:cBhvr>
                                      <p:tavLst>
                                        <p:tav tm="0">
                                          <p:val>
                                            <p:fltVal val="90"/>
                                          </p:val>
                                        </p:tav>
                                        <p:tav tm="100000">
                                          <p:val>
                                            <p:fltVal val="0"/>
                                          </p:val>
                                        </p:tav>
                                      </p:tavLst>
                                    </p:anim>
                                    <p:animEffect transition="in" filter="fade">
                                      <p:cBhvr>
                                        <p:cTn id="156" dur="1000"/>
                                        <p:tgtEl>
                                          <p:spTgt spid="98435"/>
                                        </p:tgtEl>
                                      </p:cBhvr>
                                    </p:animEffect>
                                  </p:childTnLst>
                                </p:cTn>
                              </p:par>
                              <p:par>
                                <p:cTn id="157" presetID="31" presetClass="entr" presetSubtype="0" fill="hold" grpId="0" nodeType="withEffect">
                                  <p:stCondLst>
                                    <p:cond delay="0"/>
                                  </p:stCondLst>
                                  <p:iterate type="lt">
                                    <p:tmPct val="5000"/>
                                  </p:iterate>
                                  <p:childTnLst>
                                    <p:set>
                                      <p:cBhvr>
                                        <p:cTn id="158" dur="1" fill="hold">
                                          <p:stCondLst>
                                            <p:cond delay="0"/>
                                          </p:stCondLst>
                                        </p:cTn>
                                        <p:tgtEl>
                                          <p:spTgt spid="98436"/>
                                        </p:tgtEl>
                                        <p:attrNameLst>
                                          <p:attrName>style.visibility</p:attrName>
                                        </p:attrNameLst>
                                      </p:cBhvr>
                                      <p:to>
                                        <p:strVal val="visible"/>
                                      </p:to>
                                    </p:set>
                                    <p:anim calcmode="lin" valueType="num">
                                      <p:cBhvr>
                                        <p:cTn id="159" dur="1000" fill="hold"/>
                                        <p:tgtEl>
                                          <p:spTgt spid="98436"/>
                                        </p:tgtEl>
                                        <p:attrNameLst>
                                          <p:attrName>ppt_w</p:attrName>
                                        </p:attrNameLst>
                                      </p:cBhvr>
                                      <p:tavLst>
                                        <p:tav tm="0">
                                          <p:val>
                                            <p:fltVal val="0"/>
                                          </p:val>
                                        </p:tav>
                                        <p:tav tm="100000">
                                          <p:val>
                                            <p:strVal val="#ppt_w"/>
                                          </p:val>
                                        </p:tav>
                                      </p:tavLst>
                                    </p:anim>
                                    <p:anim calcmode="lin" valueType="num">
                                      <p:cBhvr>
                                        <p:cTn id="160" dur="1000" fill="hold"/>
                                        <p:tgtEl>
                                          <p:spTgt spid="98436"/>
                                        </p:tgtEl>
                                        <p:attrNameLst>
                                          <p:attrName>ppt_h</p:attrName>
                                        </p:attrNameLst>
                                      </p:cBhvr>
                                      <p:tavLst>
                                        <p:tav tm="0">
                                          <p:val>
                                            <p:fltVal val="0"/>
                                          </p:val>
                                        </p:tav>
                                        <p:tav tm="100000">
                                          <p:val>
                                            <p:strVal val="#ppt_h"/>
                                          </p:val>
                                        </p:tav>
                                      </p:tavLst>
                                    </p:anim>
                                    <p:anim calcmode="lin" valueType="num">
                                      <p:cBhvr>
                                        <p:cTn id="161" dur="1000" fill="hold"/>
                                        <p:tgtEl>
                                          <p:spTgt spid="98436"/>
                                        </p:tgtEl>
                                        <p:attrNameLst>
                                          <p:attrName>style.rotation</p:attrName>
                                        </p:attrNameLst>
                                      </p:cBhvr>
                                      <p:tavLst>
                                        <p:tav tm="0">
                                          <p:val>
                                            <p:fltVal val="90"/>
                                          </p:val>
                                        </p:tav>
                                        <p:tav tm="100000">
                                          <p:val>
                                            <p:fltVal val="0"/>
                                          </p:val>
                                        </p:tav>
                                      </p:tavLst>
                                    </p:anim>
                                    <p:animEffect transition="in" filter="fade">
                                      <p:cBhvr>
                                        <p:cTn id="162" dur="1000"/>
                                        <p:tgtEl>
                                          <p:spTgt spid="98436"/>
                                        </p:tgtEl>
                                      </p:cBhvr>
                                    </p:animEffect>
                                  </p:childTnLst>
                                </p:cTn>
                              </p:par>
                              <p:par>
                                <p:cTn id="163" presetID="31" presetClass="entr" presetSubtype="0" fill="hold" grpId="0" nodeType="withEffect">
                                  <p:stCondLst>
                                    <p:cond delay="0"/>
                                  </p:stCondLst>
                                  <p:iterate type="lt">
                                    <p:tmPct val="5000"/>
                                  </p:iterate>
                                  <p:childTnLst>
                                    <p:set>
                                      <p:cBhvr>
                                        <p:cTn id="164" dur="1" fill="hold">
                                          <p:stCondLst>
                                            <p:cond delay="0"/>
                                          </p:stCondLst>
                                        </p:cTn>
                                        <p:tgtEl>
                                          <p:spTgt spid="98437"/>
                                        </p:tgtEl>
                                        <p:attrNameLst>
                                          <p:attrName>style.visibility</p:attrName>
                                        </p:attrNameLst>
                                      </p:cBhvr>
                                      <p:to>
                                        <p:strVal val="visible"/>
                                      </p:to>
                                    </p:set>
                                    <p:anim calcmode="lin" valueType="num">
                                      <p:cBhvr>
                                        <p:cTn id="165" dur="1000" fill="hold"/>
                                        <p:tgtEl>
                                          <p:spTgt spid="98437"/>
                                        </p:tgtEl>
                                        <p:attrNameLst>
                                          <p:attrName>ppt_w</p:attrName>
                                        </p:attrNameLst>
                                      </p:cBhvr>
                                      <p:tavLst>
                                        <p:tav tm="0">
                                          <p:val>
                                            <p:fltVal val="0"/>
                                          </p:val>
                                        </p:tav>
                                        <p:tav tm="100000">
                                          <p:val>
                                            <p:strVal val="#ppt_w"/>
                                          </p:val>
                                        </p:tav>
                                      </p:tavLst>
                                    </p:anim>
                                    <p:anim calcmode="lin" valueType="num">
                                      <p:cBhvr>
                                        <p:cTn id="166" dur="1000" fill="hold"/>
                                        <p:tgtEl>
                                          <p:spTgt spid="98437"/>
                                        </p:tgtEl>
                                        <p:attrNameLst>
                                          <p:attrName>ppt_h</p:attrName>
                                        </p:attrNameLst>
                                      </p:cBhvr>
                                      <p:tavLst>
                                        <p:tav tm="0">
                                          <p:val>
                                            <p:fltVal val="0"/>
                                          </p:val>
                                        </p:tav>
                                        <p:tav tm="100000">
                                          <p:val>
                                            <p:strVal val="#ppt_h"/>
                                          </p:val>
                                        </p:tav>
                                      </p:tavLst>
                                    </p:anim>
                                    <p:anim calcmode="lin" valueType="num">
                                      <p:cBhvr>
                                        <p:cTn id="167" dur="1000" fill="hold"/>
                                        <p:tgtEl>
                                          <p:spTgt spid="98437"/>
                                        </p:tgtEl>
                                        <p:attrNameLst>
                                          <p:attrName>style.rotation</p:attrName>
                                        </p:attrNameLst>
                                      </p:cBhvr>
                                      <p:tavLst>
                                        <p:tav tm="0">
                                          <p:val>
                                            <p:fltVal val="90"/>
                                          </p:val>
                                        </p:tav>
                                        <p:tav tm="100000">
                                          <p:val>
                                            <p:fltVal val="0"/>
                                          </p:val>
                                        </p:tav>
                                      </p:tavLst>
                                    </p:anim>
                                    <p:animEffect transition="in" filter="fade">
                                      <p:cBhvr>
                                        <p:cTn id="168" dur="1000"/>
                                        <p:tgtEl>
                                          <p:spTgt spid="98437"/>
                                        </p:tgtEl>
                                      </p:cBhvr>
                                    </p:animEffect>
                                  </p:childTnLst>
                                </p:cTn>
                              </p:par>
                              <p:par>
                                <p:cTn id="169" presetID="31" presetClass="entr" presetSubtype="0" fill="hold" grpId="0" nodeType="withEffect">
                                  <p:stCondLst>
                                    <p:cond delay="0"/>
                                  </p:stCondLst>
                                  <p:iterate type="lt">
                                    <p:tmPct val="5000"/>
                                  </p:iterate>
                                  <p:childTnLst>
                                    <p:set>
                                      <p:cBhvr>
                                        <p:cTn id="170" dur="1" fill="hold">
                                          <p:stCondLst>
                                            <p:cond delay="0"/>
                                          </p:stCondLst>
                                        </p:cTn>
                                        <p:tgtEl>
                                          <p:spTgt spid="98438"/>
                                        </p:tgtEl>
                                        <p:attrNameLst>
                                          <p:attrName>style.visibility</p:attrName>
                                        </p:attrNameLst>
                                      </p:cBhvr>
                                      <p:to>
                                        <p:strVal val="visible"/>
                                      </p:to>
                                    </p:set>
                                    <p:anim calcmode="lin" valueType="num">
                                      <p:cBhvr>
                                        <p:cTn id="171" dur="1000" fill="hold"/>
                                        <p:tgtEl>
                                          <p:spTgt spid="98438"/>
                                        </p:tgtEl>
                                        <p:attrNameLst>
                                          <p:attrName>ppt_w</p:attrName>
                                        </p:attrNameLst>
                                      </p:cBhvr>
                                      <p:tavLst>
                                        <p:tav tm="0">
                                          <p:val>
                                            <p:fltVal val="0"/>
                                          </p:val>
                                        </p:tav>
                                        <p:tav tm="100000">
                                          <p:val>
                                            <p:strVal val="#ppt_w"/>
                                          </p:val>
                                        </p:tav>
                                      </p:tavLst>
                                    </p:anim>
                                    <p:anim calcmode="lin" valueType="num">
                                      <p:cBhvr>
                                        <p:cTn id="172" dur="1000" fill="hold"/>
                                        <p:tgtEl>
                                          <p:spTgt spid="98438"/>
                                        </p:tgtEl>
                                        <p:attrNameLst>
                                          <p:attrName>ppt_h</p:attrName>
                                        </p:attrNameLst>
                                      </p:cBhvr>
                                      <p:tavLst>
                                        <p:tav tm="0">
                                          <p:val>
                                            <p:fltVal val="0"/>
                                          </p:val>
                                        </p:tav>
                                        <p:tav tm="100000">
                                          <p:val>
                                            <p:strVal val="#ppt_h"/>
                                          </p:val>
                                        </p:tav>
                                      </p:tavLst>
                                    </p:anim>
                                    <p:anim calcmode="lin" valueType="num">
                                      <p:cBhvr>
                                        <p:cTn id="173" dur="1000" fill="hold"/>
                                        <p:tgtEl>
                                          <p:spTgt spid="98438"/>
                                        </p:tgtEl>
                                        <p:attrNameLst>
                                          <p:attrName>style.rotation</p:attrName>
                                        </p:attrNameLst>
                                      </p:cBhvr>
                                      <p:tavLst>
                                        <p:tav tm="0">
                                          <p:val>
                                            <p:fltVal val="90"/>
                                          </p:val>
                                        </p:tav>
                                        <p:tav tm="100000">
                                          <p:val>
                                            <p:fltVal val="0"/>
                                          </p:val>
                                        </p:tav>
                                      </p:tavLst>
                                    </p:anim>
                                    <p:animEffect transition="in" filter="fade">
                                      <p:cBhvr>
                                        <p:cTn id="174" dur="1000"/>
                                        <p:tgtEl>
                                          <p:spTgt spid="98438"/>
                                        </p:tgtEl>
                                      </p:cBhvr>
                                    </p:animEffect>
                                  </p:childTnLst>
                                </p:cTn>
                              </p:par>
                              <p:par>
                                <p:cTn id="175" presetID="31" presetClass="entr" presetSubtype="0" fill="hold" grpId="0" nodeType="withEffect">
                                  <p:stCondLst>
                                    <p:cond delay="0"/>
                                  </p:stCondLst>
                                  <p:iterate type="lt">
                                    <p:tmPct val="5000"/>
                                  </p:iterate>
                                  <p:childTnLst>
                                    <p:set>
                                      <p:cBhvr>
                                        <p:cTn id="176" dur="1" fill="hold">
                                          <p:stCondLst>
                                            <p:cond delay="0"/>
                                          </p:stCondLst>
                                        </p:cTn>
                                        <p:tgtEl>
                                          <p:spTgt spid="98439"/>
                                        </p:tgtEl>
                                        <p:attrNameLst>
                                          <p:attrName>style.visibility</p:attrName>
                                        </p:attrNameLst>
                                      </p:cBhvr>
                                      <p:to>
                                        <p:strVal val="visible"/>
                                      </p:to>
                                    </p:set>
                                    <p:anim calcmode="lin" valueType="num">
                                      <p:cBhvr>
                                        <p:cTn id="177" dur="1000" fill="hold"/>
                                        <p:tgtEl>
                                          <p:spTgt spid="98439"/>
                                        </p:tgtEl>
                                        <p:attrNameLst>
                                          <p:attrName>ppt_w</p:attrName>
                                        </p:attrNameLst>
                                      </p:cBhvr>
                                      <p:tavLst>
                                        <p:tav tm="0">
                                          <p:val>
                                            <p:fltVal val="0"/>
                                          </p:val>
                                        </p:tav>
                                        <p:tav tm="100000">
                                          <p:val>
                                            <p:strVal val="#ppt_w"/>
                                          </p:val>
                                        </p:tav>
                                      </p:tavLst>
                                    </p:anim>
                                    <p:anim calcmode="lin" valueType="num">
                                      <p:cBhvr>
                                        <p:cTn id="178" dur="1000" fill="hold"/>
                                        <p:tgtEl>
                                          <p:spTgt spid="98439"/>
                                        </p:tgtEl>
                                        <p:attrNameLst>
                                          <p:attrName>ppt_h</p:attrName>
                                        </p:attrNameLst>
                                      </p:cBhvr>
                                      <p:tavLst>
                                        <p:tav tm="0">
                                          <p:val>
                                            <p:fltVal val="0"/>
                                          </p:val>
                                        </p:tav>
                                        <p:tav tm="100000">
                                          <p:val>
                                            <p:strVal val="#ppt_h"/>
                                          </p:val>
                                        </p:tav>
                                      </p:tavLst>
                                    </p:anim>
                                    <p:anim calcmode="lin" valueType="num">
                                      <p:cBhvr>
                                        <p:cTn id="179" dur="1000" fill="hold"/>
                                        <p:tgtEl>
                                          <p:spTgt spid="98439"/>
                                        </p:tgtEl>
                                        <p:attrNameLst>
                                          <p:attrName>style.rotation</p:attrName>
                                        </p:attrNameLst>
                                      </p:cBhvr>
                                      <p:tavLst>
                                        <p:tav tm="0">
                                          <p:val>
                                            <p:fltVal val="90"/>
                                          </p:val>
                                        </p:tav>
                                        <p:tav tm="100000">
                                          <p:val>
                                            <p:fltVal val="0"/>
                                          </p:val>
                                        </p:tav>
                                      </p:tavLst>
                                    </p:anim>
                                    <p:animEffect transition="in" filter="fade">
                                      <p:cBhvr>
                                        <p:cTn id="180" dur="1000"/>
                                        <p:tgtEl>
                                          <p:spTgt spid="98439"/>
                                        </p:tgtEl>
                                      </p:cBhvr>
                                    </p:animEffect>
                                  </p:childTnLst>
                                </p:cTn>
                              </p:par>
                              <p:par>
                                <p:cTn id="181" presetID="31" presetClass="entr" presetSubtype="0" fill="hold" grpId="0" nodeType="withEffect">
                                  <p:stCondLst>
                                    <p:cond delay="0"/>
                                  </p:stCondLst>
                                  <p:iterate type="lt">
                                    <p:tmPct val="5000"/>
                                  </p:iterate>
                                  <p:childTnLst>
                                    <p:set>
                                      <p:cBhvr>
                                        <p:cTn id="182" dur="1" fill="hold">
                                          <p:stCondLst>
                                            <p:cond delay="0"/>
                                          </p:stCondLst>
                                        </p:cTn>
                                        <p:tgtEl>
                                          <p:spTgt spid="98440"/>
                                        </p:tgtEl>
                                        <p:attrNameLst>
                                          <p:attrName>style.visibility</p:attrName>
                                        </p:attrNameLst>
                                      </p:cBhvr>
                                      <p:to>
                                        <p:strVal val="visible"/>
                                      </p:to>
                                    </p:set>
                                    <p:anim calcmode="lin" valueType="num">
                                      <p:cBhvr>
                                        <p:cTn id="183" dur="1000" fill="hold"/>
                                        <p:tgtEl>
                                          <p:spTgt spid="98440"/>
                                        </p:tgtEl>
                                        <p:attrNameLst>
                                          <p:attrName>ppt_w</p:attrName>
                                        </p:attrNameLst>
                                      </p:cBhvr>
                                      <p:tavLst>
                                        <p:tav tm="0">
                                          <p:val>
                                            <p:fltVal val="0"/>
                                          </p:val>
                                        </p:tav>
                                        <p:tav tm="100000">
                                          <p:val>
                                            <p:strVal val="#ppt_w"/>
                                          </p:val>
                                        </p:tav>
                                      </p:tavLst>
                                    </p:anim>
                                    <p:anim calcmode="lin" valueType="num">
                                      <p:cBhvr>
                                        <p:cTn id="184" dur="1000" fill="hold"/>
                                        <p:tgtEl>
                                          <p:spTgt spid="98440"/>
                                        </p:tgtEl>
                                        <p:attrNameLst>
                                          <p:attrName>ppt_h</p:attrName>
                                        </p:attrNameLst>
                                      </p:cBhvr>
                                      <p:tavLst>
                                        <p:tav tm="0">
                                          <p:val>
                                            <p:fltVal val="0"/>
                                          </p:val>
                                        </p:tav>
                                        <p:tav tm="100000">
                                          <p:val>
                                            <p:strVal val="#ppt_h"/>
                                          </p:val>
                                        </p:tav>
                                      </p:tavLst>
                                    </p:anim>
                                    <p:anim calcmode="lin" valueType="num">
                                      <p:cBhvr>
                                        <p:cTn id="185" dur="1000" fill="hold"/>
                                        <p:tgtEl>
                                          <p:spTgt spid="98440"/>
                                        </p:tgtEl>
                                        <p:attrNameLst>
                                          <p:attrName>style.rotation</p:attrName>
                                        </p:attrNameLst>
                                      </p:cBhvr>
                                      <p:tavLst>
                                        <p:tav tm="0">
                                          <p:val>
                                            <p:fltVal val="90"/>
                                          </p:val>
                                        </p:tav>
                                        <p:tav tm="100000">
                                          <p:val>
                                            <p:fltVal val="0"/>
                                          </p:val>
                                        </p:tav>
                                      </p:tavLst>
                                    </p:anim>
                                    <p:animEffect transition="in" filter="fade">
                                      <p:cBhvr>
                                        <p:cTn id="186" dur="1000"/>
                                        <p:tgtEl>
                                          <p:spTgt spid="98440"/>
                                        </p:tgtEl>
                                      </p:cBhvr>
                                    </p:animEffect>
                                  </p:childTnLst>
                                </p:cTn>
                              </p:par>
                              <p:par>
                                <p:cTn id="187" presetID="31" presetClass="entr" presetSubtype="0" fill="hold" grpId="0" nodeType="withEffect">
                                  <p:stCondLst>
                                    <p:cond delay="0"/>
                                  </p:stCondLst>
                                  <p:iterate type="lt">
                                    <p:tmPct val="5000"/>
                                  </p:iterate>
                                  <p:childTnLst>
                                    <p:set>
                                      <p:cBhvr>
                                        <p:cTn id="188" dur="1" fill="hold">
                                          <p:stCondLst>
                                            <p:cond delay="0"/>
                                          </p:stCondLst>
                                        </p:cTn>
                                        <p:tgtEl>
                                          <p:spTgt spid="98441"/>
                                        </p:tgtEl>
                                        <p:attrNameLst>
                                          <p:attrName>style.visibility</p:attrName>
                                        </p:attrNameLst>
                                      </p:cBhvr>
                                      <p:to>
                                        <p:strVal val="visible"/>
                                      </p:to>
                                    </p:set>
                                    <p:anim calcmode="lin" valueType="num">
                                      <p:cBhvr>
                                        <p:cTn id="189" dur="1000" fill="hold"/>
                                        <p:tgtEl>
                                          <p:spTgt spid="98441"/>
                                        </p:tgtEl>
                                        <p:attrNameLst>
                                          <p:attrName>ppt_w</p:attrName>
                                        </p:attrNameLst>
                                      </p:cBhvr>
                                      <p:tavLst>
                                        <p:tav tm="0">
                                          <p:val>
                                            <p:fltVal val="0"/>
                                          </p:val>
                                        </p:tav>
                                        <p:tav tm="100000">
                                          <p:val>
                                            <p:strVal val="#ppt_w"/>
                                          </p:val>
                                        </p:tav>
                                      </p:tavLst>
                                    </p:anim>
                                    <p:anim calcmode="lin" valueType="num">
                                      <p:cBhvr>
                                        <p:cTn id="190" dur="1000" fill="hold"/>
                                        <p:tgtEl>
                                          <p:spTgt spid="98441"/>
                                        </p:tgtEl>
                                        <p:attrNameLst>
                                          <p:attrName>ppt_h</p:attrName>
                                        </p:attrNameLst>
                                      </p:cBhvr>
                                      <p:tavLst>
                                        <p:tav tm="0">
                                          <p:val>
                                            <p:fltVal val="0"/>
                                          </p:val>
                                        </p:tav>
                                        <p:tav tm="100000">
                                          <p:val>
                                            <p:strVal val="#ppt_h"/>
                                          </p:val>
                                        </p:tav>
                                      </p:tavLst>
                                    </p:anim>
                                    <p:anim calcmode="lin" valueType="num">
                                      <p:cBhvr>
                                        <p:cTn id="191" dur="1000" fill="hold"/>
                                        <p:tgtEl>
                                          <p:spTgt spid="98441"/>
                                        </p:tgtEl>
                                        <p:attrNameLst>
                                          <p:attrName>style.rotation</p:attrName>
                                        </p:attrNameLst>
                                      </p:cBhvr>
                                      <p:tavLst>
                                        <p:tav tm="0">
                                          <p:val>
                                            <p:fltVal val="90"/>
                                          </p:val>
                                        </p:tav>
                                        <p:tav tm="100000">
                                          <p:val>
                                            <p:fltVal val="0"/>
                                          </p:val>
                                        </p:tav>
                                      </p:tavLst>
                                    </p:anim>
                                    <p:animEffect transition="in" filter="fade">
                                      <p:cBhvr>
                                        <p:cTn id="192" dur="1000"/>
                                        <p:tgtEl>
                                          <p:spTgt spid="98441"/>
                                        </p:tgtEl>
                                      </p:cBhvr>
                                    </p:animEffect>
                                  </p:childTnLst>
                                </p:cTn>
                              </p:par>
                              <p:par>
                                <p:cTn id="193" presetID="31" presetClass="entr" presetSubtype="0" fill="hold" grpId="0" nodeType="withEffect">
                                  <p:stCondLst>
                                    <p:cond delay="0"/>
                                  </p:stCondLst>
                                  <p:iterate type="lt">
                                    <p:tmPct val="5000"/>
                                  </p:iterate>
                                  <p:childTnLst>
                                    <p:set>
                                      <p:cBhvr>
                                        <p:cTn id="194" dur="1" fill="hold">
                                          <p:stCondLst>
                                            <p:cond delay="0"/>
                                          </p:stCondLst>
                                        </p:cTn>
                                        <p:tgtEl>
                                          <p:spTgt spid="98442"/>
                                        </p:tgtEl>
                                        <p:attrNameLst>
                                          <p:attrName>style.visibility</p:attrName>
                                        </p:attrNameLst>
                                      </p:cBhvr>
                                      <p:to>
                                        <p:strVal val="visible"/>
                                      </p:to>
                                    </p:set>
                                    <p:anim calcmode="lin" valueType="num">
                                      <p:cBhvr>
                                        <p:cTn id="195" dur="1000" fill="hold"/>
                                        <p:tgtEl>
                                          <p:spTgt spid="98442"/>
                                        </p:tgtEl>
                                        <p:attrNameLst>
                                          <p:attrName>ppt_w</p:attrName>
                                        </p:attrNameLst>
                                      </p:cBhvr>
                                      <p:tavLst>
                                        <p:tav tm="0">
                                          <p:val>
                                            <p:fltVal val="0"/>
                                          </p:val>
                                        </p:tav>
                                        <p:tav tm="100000">
                                          <p:val>
                                            <p:strVal val="#ppt_w"/>
                                          </p:val>
                                        </p:tav>
                                      </p:tavLst>
                                    </p:anim>
                                    <p:anim calcmode="lin" valueType="num">
                                      <p:cBhvr>
                                        <p:cTn id="196" dur="1000" fill="hold"/>
                                        <p:tgtEl>
                                          <p:spTgt spid="98442"/>
                                        </p:tgtEl>
                                        <p:attrNameLst>
                                          <p:attrName>ppt_h</p:attrName>
                                        </p:attrNameLst>
                                      </p:cBhvr>
                                      <p:tavLst>
                                        <p:tav tm="0">
                                          <p:val>
                                            <p:fltVal val="0"/>
                                          </p:val>
                                        </p:tav>
                                        <p:tav tm="100000">
                                          <p:val>
                                            <p:strVal val="#ppt_h"/>
                                          </p:val>
                                        </p:tav>
                                      </p:tavLst>
                                    </p:anim>
                                    <p:anim calcmode="lin" valueType="num">
                                      <p:cBhvr>
                                        <p:cTn id="197" dur="1000" fill="hold"/>
                                        <p:tgtEl>
                                          <p:spTgt spid="98442"/>
                                        </p:tgtEl>
                                        <p:attrNameLst>
                                          <p:attrName>style.rotation</p:attrName>
                                        </p:attrNameLst>
                                      </p:cBhvr>
                                      <p:tavLst>
                                        <p:tav tm="0">
                                          <p:val>
                                            <p:fltVal val="90"/>
                                          </p:val>
                                        </p:tav>
                                        <p:tav tm="100000">
                                          <p:val>
                                            <p:fltVal val="0"/>
                                          </p:val>
                                        </p:tav>
                                      </p:tavLst>
                                    </p:anim>
                                    <p:animEffect transition="in" filter="fade">
                                      <p:cBhvr>
                                        <p:cTn id="198" dur="1000"/>
                                        <p:tgtEl>
                                          <p:spTgt spid="98442"/>
                                        </p:tgtEl>
                                      </p:cBhvr>
                                    </p:animEffect>
                                  </p:childTnLst>
                                </p:cTn>
                              </p:par>
                              <p:par>
                                <p:cTn id="199" presetID="31" presetClass="entr" presetSubtype="0" fill="hold" grpId="0" nodeType="withEffect">
                                  <p:stCondLst>
                                    <p:cond delay="0"/>
                                  </p:stCondLst>
                                  <p:iterate type="lt">
                                    <p:tmPct val="5000"/>
                                  </p:iterate>
                                  <p:childTnLst>
                                    <p:set>
                                      <p:cBhvr>
                                        <p:cTn id="200" dur="1" fill="hold">
                                          <p:stCondLst>
                                            <p:cond delay="0"/>
                                          </p:stCondLst>
                                        </p:cTn>
                                        <p:tgtEl>
                                          <p:spTgt spid="98443"/>
                                        </p:tgtEl>
                                        <p:attrNameLst>
                                          <p:attrName>style.visibility</p:attrName>
                                        </p:attrNameLst>
                                      </p:cBhvr>
                                      <p:to>
                                        <p:strVal val="visible"/>
                                      </p:to>
                                    </p:set>
                                    <p:anim calcmode="lin" valueType="num">
                                      <p:cBhvr>
                                        <p:cTn id="201" dur="1000" fill="hold"/>
                                        <p:tgtEl>
                                          <p:spTgt spid="98443"/>
                                        </p:tgtEl>
                                        <p:attrNameLst>
                                          <p:attrName>ppt_w</p:attrName>
                                        </p:attrNameLst>
                                      </p:cBhvr>
                                      <p:tavLst>
                                        <p:tav tm="0">
                                          <p:val>
                                            <p:fltVal val="0"/>
                                          </p:val>
                                        </p:tav>
                                        <p:tav tm="100000">
                                          <p:val>
                                            <p:strVal val="#ppt_w"/>
                                          </p:val>
                                        </p:tav>
                                      </p:tavLst>
                                    </p:anim>
                                    <p:anim calcmode="lin" valueType="num">
                                      <p:cBhvr>
                                        <p:cTn id="202" dur="1000" fill="hold"/>
                                        <p:tgtEl>
                                          <p:spTgt spid="98443"/>
                                        </p:tgtEl>
                                        <p:attrNameLst>
                                          <p:attrName>ppt_h</p:attrName>
                                        </p:attrNameLst>
                                      </p:cBhvr>
                                      <p:tavLst>
                                        <p:tav tm="0">
                                          <p:val>
                                            <p:fltVal val="0"/>
                                          </p:val>
                                        </p:tav>
                                        <p:tav tm="100000">
                                          <p:val>
                                            <p:strVal val="#ppt_h"/>
                                          </p:val>
                                        </p:tav>
                                      </p:tavLst>
                                    </p:anim>
                                    <p:anim calcmode="lin" valueType="num">
                                      <p:cBhvr>
                                        <p:cTn id="203" dur="1000" fill="hold"/>
                                        <p:tgtEl>
                                          <p:spTgt spid="98443"/>
                                        </p:tgtEl>
                                        <p:attrNameLst>
                                          <p:attrName>style.rotation</p:attrName>
                                        </p:attrNameLst>
                                      </p:cBhvr>
                                      <p:tavLst>
                                        <p:tav tm="0">
                                          <p:val>
                                            <p:fltVal val="90"/>
                                          </p:val>
                                        </p:tav>
                                        <p:tav tm="100000">
                                          <p:val>
                                            <p:fltVal val="0"/>
                                          </p:val>
                                        </p:tav>
                                      </p:tavLst>
                                    </p:anim>
                                    <p:animEffect transition="in" filter="fade">
                                      <p:cBhvr>
                                        <p:cTn id="204" dur="1000"/>
                                        <p:tgtEl>
                                          <p:spTgt spid="98443"/>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8" presetClass="exit" presetSubtype="16" fill="hold" grpId="1" nodeType="clickEffect">
                                  <p:stCondLst>
                                    <p:cond delay="0"/>
                                  </p:stCondLst>
                                  <p:childTnLst>
                                    <p:animEffect transition="out" filter="diamond(in)">
                                      <p:cBhvr>
                                        <p:cTn id="208" dur="2000"/>
                                        <p:tgtEl>
                                          <p:spTgt spid="98454"/>
                                        </p:tgtEl>
                                      </p:cBhvr>
                                    </p:animEffect>
                                    <p:set>
                                      <p:cBhvr>
                                        <p:cTn id="209" dur="1" fill="hold">
                                          <p:stCondLst>
                                            <p:cond delay="1999"/>
                                          </p:stCondLst>
                                        </p:cTn>
                                        <p:tgtEl>
                                          <p:spTgt spid="98454"/>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21" presetClass="entr" presetSubtype="4" fill="hold" grpId="0" nodeType="clickEffect">
                                  <p:stCondLst>
                                    <p:cond delay="0"/>
                                  </p:stCondLst>
                                  <p:childTnLst>
                                    <p:set>
                                      <p:cBhvr>
                                        <p:cTn id="213" dur="1" fill="hold">
                                          <p:stCondLst>
                                            <p:cond delay="0"/>
                                          </p:stCondLst>
                                        </p:cTn>
                                        <p:tgtEl>
                                          <p:spTgt spid="98455"/>
                                        </p:tgtEl>
                                        <p:attrNameLst>
                                          <p:attrName>style.visibility</p:attrName>
                                        </p:attrNameLst>
                                      </p:cBhvr>
                                      <p:to>
                                        <p:strVal val="visible"/>
                                      </p:to>
                                    </p:set>
                                    <p:animEffect transition="in" filter="wheel(4)">
                                      <p:cBhvr>
                                        <p:cTn id="214" dur="2000"/>
                                        <p:tgtEl>
                                          <p:spTgt spid="98455"/>
                                        </p:tgtEl>
                                      </p:cBhvr>
                                    </p:animEffect>
                                  </p:childTnLst>
                                </p:cTn>
                              </p:par>
                              <p:par>
                                <p:cTn id="215" presetID="21" presetClass="entr" presetSubtype="4" fill="hold" grpId="0" nodeType="withEffect">
                                  <p:stCondLst>
                                    <p:cond delay="0"/>
                                  </p:stCondLst>
                                  <p:childTnLst>
                                    <p:set>
                                      <p:cBhvr>
                                        <p:cTn id="216" dur="1" fill="hold">
                                          <p:stCondLst>
                                            <p:cond delay="0"/>
                                          </p:stCondLst>
                                        </p:cTn>
                                        <p:tgtEl>
                                          <p:spTgt spid="98369"/>
                                        </p:tgtEl>
                                        <p:attrNameLst>
                                          <p:attrName>style.visibility</p:attrName>
                                        </p:attrNameLst>
                                      </p:cBhvr>
                                      <p:to>
                                        <p:strVal val="visible"/>
                                      </p:to>
                                    </p:set>
                                    <p:animEffect transition="in" filter="wheel(4)">
                                      <p:cBhvr>
                                        <p:cTn id="217" dur="2000"/>
                                        <p:tgtEl>
                                          <p:spTgt spid="98369"/>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1" presetClass="entr" presetSubtype="4" fill="hold" grpId="0" nodeType="clickEffect">
                                  <p:stCondLst>
                                    <p:cond delay="0"/>
                                  </p:stCondLst>
                                  <p:childTnLst>
                                    <p:set>
                                      <p:cBhvr>
                                        <p:cTn id="221" dur="1" fill="hold">
                                          <p:stCondLst>
                                            <p:cond delay="0"/>
                                          </p:stCondLst>
                                        </p:cTn>
                                        <p:tgtEl>
                                          <p:spTgt spid="98412"/>
                                        </p:tgtEl>
                                        <p:attrNameLst>
                                          <p:attrName>style.visibility</p:attrName>
                                        </p:attrNameLst>
                                      </p:cBhvr>
                                      <p:to>
                                        <p:strVal val="visible"/>
                                      </p:to>
                                    </p:set>
                                    <p:animEffect transition="in" filter="wheel(4)">
                                      <p:cBhvr>
                                        <p:cTn id="222" dur="2000"/>
                                        <p:tgtEl>
                                          <p:spTgt spid="98412"/>
                                        </p:tgtEl>
                                      </p:cBhvr>
                                    </p:animEffect>
                                  </p:childTnLst>
                                </p:cTn>
                              </p:par>
                              <p:par>
                                <p:cTn id="223" presetID="21" presetClass="entr" presetSubtype="4" fill="hold" grpId="0" nodeType="withEffect">
                                  <p:stCondLst>
                                    <p:cond delay="0"/>
                                  </p:stCondLst>
                                  <p:childTnLst>
                                    <p:set>
                                      <p:cBhvr>
                                        <p:cTn id="224" dur="1" fill="hold">
                                          <p:stCondLst>
                                            <p:cond delay="0"/>
                                          </p:stCondLst>
                                        </p:cTn>
                                        <p:tgtEl>
                                          <p:spTgt spid="98413"/>
                                        </p:tgtEl>
                                        <p:attrNameLst>
                                          <p:attrName>style.visibility</p:attrName>
                                        </p:attrNameLst>
                                      </p:cBhvr>
                                      <p:to>
                                        <p:strVal val="visible"/>
                                      </p:to>
                                    </p:set>
                                    <p:animEffect transition="in" filter="wheel(4)">
                                      <p:cBhvr>
                                        <p:cTn id="225" dur="2000"/>
                                        <p:tgtEl>
                                          <p:spTgt spid="98413"/>
                                        </p:tgtEl>
                                      </p:cBhvr>
                                    </p:animEffect>
                                  </p:childTnLst>
                                </p:cTn>
                              </p:par>
                              <p:par>
                                <p:cTn id="226" presetID="21" presetClass="entr" presetSubtype="4" fill="hold" grpId="0" nodeType="withEffect">
                                  <p:stCondLst>
                                    <p:cond delay="0"/>
                                  </p:stCondLst>
                                  <p:childTnLst>
                                    <p:set>
                                      <p:cBhvr>
                                        <p:cTn id="227" dur="1" fill="hold">
                                          <p:stCondLst>
                                            <p:cond delay="0"/>
                                          </p:stCondLst>
                                        </p:cTn>
                                        <p:tgtEl>
                                          <p:spTgt spid="98415"/>
                                        </p:tgtEl>
                                        <p:attrNameLst>
                                          <p:attrName>style.visibility</p:attrName>
                                        </p:attrNameLst>
                                      </p:cBhvr>
                                      <p:to>
                                        <p:strVal val="visible"/>
                                      </p:to>
                                    </p:set>
                                    <p:animEffect transition="in" filter="wheel(4)">
                                      <p:cBhvr>
                                        <p:cTn id="228" dur="2000"/>
                                        <p:tgtEl>
                                          <p:spTgt spid="98415"/>
                                        </p:tgtEl>
                                      </p:cBhvr>
                                    </p:animEffect>
                                  </p:childTnLst>
                                </p:cTn>
                              </p:par>
                              <p:par>
                                <p:cTn id="229" presetID="21" presetClass="entr" presetSubtype="4" fill="hold" grpId="0" nodeType="withEffect">
                                  <p:stCondLst>
                                    <p:cond delay="0"/>
                                  </p:stCondLst>
                                  <p:childTnLst>
                                    <p:set>
                                      <p:cBhvr>
                                        <p:cTn id="230" dur="1" fill="hold">
                                          <p:stCondLst>
                                            <p:cond delay="0"/>
                                          </p:stCondLst>
                                        </p:cTn>
                                        <p:tgtEl>
                                          <p:spTgt spid="98414"/>
                                        </p:tgtEl>
                                        <p:attrNameLst>
                                          <p:attrName>style.visibility</p:attrName>
                                        </p:attrNameLst>
                                      </p:cBhvr>
                                      <p:to>
                                        <p:strVal val="visible"/>
                                      </p:to>
                                    </p:set>
                                    <p:animEffect transition="in" filter="wheel(4)">
                                      <p:cBhvr>
                                        <p:cTn id="231" dur="2000"/>
                                        <p:tgtEl>
                                          <p:spTgt spid="98414"/>
                                        </p:tgtEl>
                                      </p:cBhvr>
                                    </p:animEffect>
                                  </p:childTnLst>
                                </p:cTn>
                              </p:par>
                              <p:par>
                                <p:cTn id="232" presetID="21" presetClass="entr" presetSubtype="4" fill="hold" grpId="0" nodeType="withEffect">
                                  <p:stCondLst>
                                    <p:cond delay="0"/>
                                  </p:stCondLst>
                                  <p:childTnLst>
                                    <p:set>
                                      <p:cBhvr>
                                        <p:cTn id="233" dur="1" fill="hold">
                                          <p:stCondLst>
                                            <p:cond delay="0"/>
                                          </p:stCondLst>
                                        </p:cTn>
                                        <p:tgtEl>
                                          <p:spTgt spid="98416"/>
                                        </p:tgtEl>
                                        <p:attrNameLst>
                                          <p:attrName>style.visibility</p:attrName>
                                        </p:attrNameLst>
                                      </p:cBhvr>
                                      <p:to>
                                        <p:strVal val="visible"/>
                                      </p:to>
                                    </p:set>
                                    <p:animEffect transition="in" filter="wheel(4)">
                                      <p:cBhvr>
                                        <p:cTn id="234" dur="2000"/>
                                        <p:tgtEl>
                                          <p:spTgt spid="98416"/>
                                        </p:tgtEl>
                                      </p:cBhvr>
                                    </p:animEffect>
                                  </p:childTnLst>
                                </p:cTn>
                              </p:par>
                              <p:par>
                                <p:cTn id="235" presetID="21" presetClass="entr" presetSubtype="4" fill="hold" grpId="0" nodeType="withEffect">
                                  <p:stCondLst>
                                    <p:cond delay="0"/>
                                  </p:stCondLst>
                                  <p:childTnLst>
                                    <p:set>
                                      <p:cBhvr>
                                        <p:cTn id="236" dur="1" fill="hold">
                                          <p:stCondLst>
                                            <p:cond delay="0"/>
                                          </p:stCondLst>
                                        </p:cTn>
                                        <p:tgtEl>
                                          <p:spTgt spid="98417"/>
                                        </p:tgtEl>
                                        <p:attrNameLst>
                                          <p:attrName>style.visibility</p:attrName>
                                        </p:attrNameLst>
                                      </p:cBhvr>
                                      <p:to>
                                        <p:strVal val="visible"/>
                                      </p:to>
                                    </p:set>
                                    <p:animEffect transition="in" filter="wheel(4)">
                                      <p:cBhvr>
                                        <p:cTn id="237" dur="2000"/>
                                        <p:tgtEl>
                                          <p:spTgt spid="98417"/>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8" presetClass="exit" presetSubtype="16" fill="hold" grpId="1" nodeType="clickEffect">
                                  <p:stCondLst>
                                    <p:cond delay="0"/>
                                  </p:stCondLst>
                                  <p:childTnLst>
                                    <p:animEffect transition="out" filter="diamond(in)">
                                      <p:cBhvr>
                                        <p:cTn id="241" dur="2000"/>
                                        <p:tgtEl>
                                          <p:spTgt spid="98455"/>
                                        </p:tgtEl>
                                      </p:cBhvr>
                                    </p:animEffect>
                                    <p:set>
                                      <p:cBhvr>
                                        <p:cTn id="242" dur="1" fill="hold">
                                          <p:stCondLst>
                                            <p:cond delay="1999"/>
                                          </p:stCondLst>
                                        </p:cTn>
                                        <p:tgtEl>
                                          <p:spTgt spid="98455"/>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1" presetClass="entr" presetSubtype="4" fill="hold" grpId="0" nodeType="clickEffect">
                                  <p:stCondLst>
                                    <p:cond delay="0"/>
                                  </p:stCondLst>
                                  <p:childTnLst>
                                    <p:set>
                                      <p:cBhvr>
                                        <p:cTn id="246" dur="1" fill="hold">
                                          <p:stCondLst>
                                            <p:cond delay="0"/>
                                          </p:stCondLst>
                                        </p:cTn>
                                        <p:tgtEl>
                                          <p:spTgt spid="98456"/>
                                        </p:tgtEl>
                                        <p:attrNameLst>
                                          <p:attrName>style.visibility</p:attrName>
                                        </p:attrNameLst>
                                      </p:cBhvr>
                                      <p:to>
                                        <p:strVal val="visible"/>
                                      </p:to>
                                    </p:set>
                                    <p:animEffect transition="in" filter="wheel(4)">
                                      <p:cBhvr>
                                        <p:cTn id="247" dur="2000"/>
                                        <p:tgtEl>
                                          <p:spTgt spid="98456"/>
                                        </p:tgtEl>
                                      </p:cBhvr>
                                    </p:animEffect>
                                  </p:childTnLst>
                                </p:cTn>
                              </p:par>
                              <p:par>
                                <p:cTn id="248" presetID="21" presetClass="entr" presetSubtype="4" fill="hold" grpId="0" nodeType="withEffect">
                                  <p:stCondLst>
                                    <p:cond delay="0"/>
                                  </p:stCondLst>
                                  <p:childTnLst>
                                    <p:set>
                                      <p:cBhvr>
                                        <p:cTn id="249" dur="1" fill="hold">
                                          <p:stCondLst>
                                            <p:cond delay="0"/>
                                          </p:stCondLst>
                                        </p:cTn>
                                        <p:tgtEl>
                                          <p:spTgt spid="98364"/>
                                        </p:tgtEl>
                                        <p:attrNameLst>
                                          <p:attrName>style.visibility</p:attrName>
                                        </p:attrNameLst>
                                      </p:cBhvr>
                                      <p:to>
                                        <p:strVal val="visible"/>
                                      </p:to>
                                    </p:set>
                                    <p:animEffect transition="in" filter="wheel(4)">
                                      <p:cBhvr>
                                        <p:cTn id="250" dur="2000"/>
                                        <p:tgtEl>
                                          <p:spTgt spid="98364"/>
                                        </p:tgtEl>
                                      </p:cBhvr>
                                    </p:animEffec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1" presetClass="entr" presetSubtype="4" fill="hold" grpId="0" nodeType="clickEffect">
                                  <p:stCondLst>
                                    <p:cond delay="0"/>
                                  </p:stCondLst>
                                  <p:childTnLst>
                                    <p:set>
                                      <p:cBhvr>
                                        <p:cTn id="254" dur="1" fill="hold">
                                          <p:stCondLst>
                                            <p:cond delay="0"/>
                                          </p:stCondLst>
                                        </p:cTn>
                                        <p:tgtEl>
                                          <p:spTgt spid="98430"/>
                                        </p:tgtEl>
                                        <p:attrNameLst>
                                          <p:attrName>style.visibility</p:attrName>
                                        </p:attrNameLst>
                                      </p:cBhvr>
                                      <p:to>
                                        <p:strVal val="visible"/>
                                      </p:to>
                                    </p:set>
                                    <p:animEffect transition="in" filter="wheel(4)">
                                      <p:cBhvr>
                                        <p:cTn id="255" dur="2000"/>
                                        <p:tgtEl>
                                          <p:spTgt spid="98430"/>
                                        </p:tgtEl>
                                      </p:cBhvr>
                                    </p:animEffect>
                                  </p:childTnLst>
                                </p:cTn>
                              </p:par>
                              <p:par>
                                <p:cTn id="256" presetID="21" presetClass="entr" presetSubtype="4" fill="hold" grpId="0" nodeType="withEffect">
                                  <p:stCondLst>
                                    <p:cond delay="0"/>
                                  </p:stCondLst>
                                  <p:childTnLst>
                                    <p:set>
                                      <p:cBhvr>
                                        <p:cTn id="257" dur="1" fill="hold">
                                          <p:stCondLst>
                                            <p:cond delay="0"/>
                                          </p:stCondLst>
                                        </p:cTn>
                                        <p:tgtEl>
                                          <p:spTgt spid="98431"/>
                                        </p:tgtEl>
                                        <p:attrNameLst>
                                          <p:attrName>style.visibility</p:attrName>
                                        </p:attrNameLst>
                                      </p:cBhvr>
                                      <p:to>
                                        <p:strVal val="visible"/>
                                      </p:to>
                                    </p:set>
                                    <p:animEffect transition="in" filter="wheel(4)">
                                      <p:cBhvr>
                                        <p:cTn id="258" dur="2000"/>
                                        <p:tgtEl>
                                          <p:spTgt spid="98431"/>
                                        </p:tgtEl>
                                      </p:cBhvr>
                                    </p:animEffect>
                                  </p:childTnLst>
                                </p:cTn>
                              </p:par>
                              <p:par>
                                <p:cTn id="259" presetID="21" presetClass="entr" presetSubtype="4" fill="hold" grpId="0" nodeType="withEffect">
                                  <p:stCondLst>
                                    <p:cond delay="0"/>
                                  </p:stCondLst>
                                  <p:childTnLst>
                                    <p:set>
                                      <p:cBhvr>
                                        <p:cTn id="260" dur="1" fill="hold">
                                          <p:stCondLst>
                                            <p:cond delay="0"/>
                                          </p:stCondLst>
                                        </p:cTn>
                                        <p:tgtEl>
                                          <p:spTgt spid="98432"/>
                                        </p:tgtEl>
                                        <p:attrNameLst>
                                          <p:attrName>style.visibility</p:attrName>
                                        </p:attrNameLst>
                                      </p:cBhvr>
                                      <p:to>
                                        <p:strVal val="visible"/>
                                      </p:to>
                                    </p:set>
                                    <p:animEffect transition="in" filter="wheel(4)">
                                      <p:cBhvr>
                                        <p:cTn id="261" dur="2000"/>
                                        <p:tgtEl>
                                          <p:spTgt spid="98432"/>
                                        </p:tgtEl>
                                      </p:cBhvr>
                                    </p:animEffect>
                                  </p:childTnLst>
                                </p:cTn>
                              </p:par>
                              <p:par>
                                <p:cTn id="262" presetID="21" presetClass="entr" presetSubtype="4" fill="hold" grpId="0" nodeType="withEffect">
                                  <p:stCondLst>
                                    <p:cond delay="0"/>
                                  </p:stCondLst>
                                  <p:childTnLst>
                                    <p:set>
                                      <p:cBhvr>
                                        <p:cTn id="263" dur="1" fill="hold">
                                          <p:stCondLst>
                                            <p:cond delay="0"/>
                                          </p:stCondLst>
                                        </p:cTn>
                                        <p:tgtEl>
                                          <p:spTgt spid="98433"/>
                                        </p:tgtEl>
                                        <p:attrNameLst>
                                          <p:attrName>style.visibility</p:attrName>
                                        </p:attrNameLst>
                                      </p:cBhvr>
                                      <p:to>
                                        <p:strVal val="visible"/>
                                      </p:to>
                                    </p:set>
                                    <p:animEffect transition="in" filter="wheel(4)">
                                      <p:cBhvr>
                                        <p:cTn id="264" dur="2000"/>
                                        <p:tgtEl>
                                          <p:spTgt spid="98433"/>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9" presetClass="entr" presetSubtype="10" fill="hold" grpId="0" nodeType="clickEffect">
                                  <p:stCondLst>
                                    <p:cond delay="0"/>
                                  </p:stCondLst>
                                  <p:childTnLst>
                                    <p:set>
                                      <p:cBhvr>
                                        <p:cTn id="268" dur="1" fill="hold">
                                          <p:stCondLst>
                                            <p:cond delay="0"/>
                                          </p:stCondLst>
                                        </p:cTn>
                                        <p:tgtEl>
                                          <p:spTgt spid="98446"/>
                                        </p:tgtEl>
                                        <p:attrNameLst>
                                          <p:attrName>style.visibility</p:attrName>
                                        </p:attrNameLst>
                                      </p:cBhvr>
                                      <p:to>
                                        <p:strVal val="visible"/>
                                      </p:to>
                                    </p:set>
                                    <p:anim calcmode="lin" valueType="num">
                                      <p:cBhvr>
                                        <p:cTn id="269" dur="5000" fill="hold"/>
                                        <p:tgtEl>
                                          <p:spTgt spid="98446"/>
                                        </p:tgtEl>
                                        <p:attrNameLst>
                                          <p:attrName>ppt_w</p:attrName>
                                        </p:attrNameLst>
                                      </p:cBhvr>
                                      <p:tavLst>
                                        <p:tav tm="0" fmla="#ppt_w*sin(2.5*pi*$)">
                                          <p:val>
                                            <p:fltVal val="0"/>
                                          </p:val>
                                        </p:tav>
                                        <p:tav tm="100000">
                                          <p:val>
                                            <p:fltVal val="1"/>
                                          </p:val>
                                        </p:tav>
                                      </p:tavLst>
                                    </p:anim>
                                    <p:anim calcmode="lin" valueType="num">
                                      <p:cBhvr>
                                        <p:cTn id="270" dur="5000" fill="hold"/>
                                        <p:tgtEl>
                                          <p:spTgt spid="98446"/>
                                        </p:tgtEl>
                                        <p:attrNameLst>
                                          <p:attrName>ppt_h</p:attrName>
                                        </p:attrNameLst>
                                      </p:cBhvr>
                                      <p:tavLst>
                                        <p:tav tm="0">
                                          <p:val>
                                            <p:strVal val="#ppt_h"/>
                                          </p:val>
                                        </p:tav>
                                        <p:tav tm="100000">
                                          <p:val>
                                            <p:strVal val="#ppt_h"/>
                                          </p:val>
                                        </p:tav>
                                      </p:tavLst>
                                    </p:anim>
                                  </p:childTnLst>
                                </p:cTn>
                              </p:par>
                              <p:par>
                                <p:cTn id="271" presetID="19" presetClass="entr" presetSubtype="10" fill="hold" grpId="0" nodeType="withEffect">
                                  <p:stCondLst>
                                    <p:cond delay="0"/>
                                  </p:stCondLst>
                                  <p:childTnLst>
                                    <p:set>
                                      <p:cBhvr>
                                        <p:cTn id="272" dur="1" fill="hold">
                                          <p:stCondLst>
                                            <p:cond delay="0"/>
                                          </p:stCondLst>
                                        </p:cTn>
                                        <p:tgtEl>
                                          <p:spTgt spid="98445"/>
                                        </p:tgtEl>
                                        <p:attrNameLst>
                                          <p:attrName>style.visibility</p:attrName>
                                        </p:attrNameLst>
                                      </p:cBhvr>
                                      <p:to>
                                        <p:strVal val="visible"/>
                                      </p:to>
                                    </p:set>
                                    <p:anim calcmode="lin" valueType="num">
                                      <p:cBhvr>
                                        <p:cTn id="273" dur="5000" fill="hold"/>
                                        <p:tgtEl>
                                          <p:spTgt spid="98445"/>
                                        </p:tgtEl>
                                        <p:attrNameLst>
                                          <p:attrName>ppt_w</p:attrName>
                                        </p:attrNameLst>
                                      </p:cBhvr>
                                      <p:tavLst>
                                        <p:tav tm="0" fmla="#ppt_w*sin(2.5*pi*$)">
                                          <p:val>
                                            <p:fltVal val="0"/>
                                          </p:val>
                                        </p:tav>
                                        <p:tav tm="100000">
                                          <p:val>
                                            <p:fltVal val="1"/>
                                          </p:val>
                                        </p:tav>
                                      </p:tavLst>
                                    </p:anim>
                                    <p:anim calcmode="lin" valueType="num">
                                      <p:cBhvr>
                                        <p:cTn id="274" dur="5000" fill="hold"/>
                                        <p:tgtEl>
                                          <p:spTgt spid="98445"/>
                                        </p:tgtEl>
                                        <p:attrNameLst>
                                          <p:attrName>ppt_h</p:attrName>
                                        </p:attrNameLst>
                                      </p:cBhvr>
                                      <p:tavLst>
                                        <p:tav tm="0">
                                          <p:val>
                                            <p:strVal val="#ppt_h"/>
                                          </p:val>
                                        </p:tav>
                                        <p:tav tm="100000">
                                          <p:val>
                                            <p:strVal val="#ppt_h"/>
                                          </p:val>
                                        </p:tav>
                                      </p:tavLst>
                                    </p:anim>
                                  </p:childTnLst>
                                </p:cTn>
                              </p:par>
                              <p:par>
                                <p:cTn id="275" presetID="19" presetClass="entr" presetSubtype="10" fill="hold" grpId="0" nodeType="withEffect">
                                  <p:stCondLst>
                                    <p:cond delay="0"/>
                                  </p:stCondLst>
                                  <p:childTnLst>
                                    <p:set>
                                      <p:cBhvr>
                                        <p:cTn id="276" dur="1" fill="hold">
                                          <p:stCondLst>
                                            <p:cond delay="0"/>
                                          </p:stCondLst>
                                        </p:cTn>
                                        <p:tgtEl>
                                          <p:spTgt spid="98447"/>
                                        </p:tgtEl>
                                        <p:attrNameLst>
                                          <p:attrName>style.visibility</p:attrName>
                                        </p:attrNameLst>
                                      </p:cBhvr>
                                      <p:to>
                                        <p:strVal val="visible"/>
                                      </p:to>
                                    </p:set>
                                    <p:anim calcmode="lin" valueType="num">
                                      <p:cBhvr>
                                        <p:cTn id="277" dur="5000" fill="hold"/>
                                        <p:tgtEl>
                                          <p:spTgt spid="98447"/>
                                        </p:tgtEl>
                                        <p:attrNameLst>
                                          <p:attrName>ppt_w</p:attrName>
                                        </p:attrNameLst>
                                      </p:cBhvr>
                                      <p:tavLst>
                                        <p:tav tm="0" fmla="#ppt_w*sin(2.5*pi*$)">
                                          <p:val>
                                            <p:fltVal val="0"/>
                                          </p:val>
                                        </p:tav>
                                        <p:tav tm="100000">
                                          <p:val>
                                            <p:fltVal val="1"/>
                                          </p:val>
                                        </p:tav>
                                      </p:tavLst>
                                    </p:anim>
                                    <p:anim calcmode="lin" valueType="num">
                                      <p:cBhvr>
                                        <p:cTn id="278" dur="5000" fill="hold"/>
                                        <p:tgtEl>
                                          <p:spTgt spid="98447"/>
                                        </p:tgtEl>
                                        <p:attrNameLst>
                                          <p:attrName>ppt_h</p:attrName>
                                        </p:attrNameLst>
                                      </p:cBhvr>
                                      <p:tavLst>
                                        <p:tav tm="0">
                                          <p:val>
                                            <p:strVal val="#ppt_h"/>
                                          </p:val>
                                        </p:tav>
                                        <p:tav tm="100000">
                                          <p:val>
                                            <p:strVal val="#ppt_h"/>
                                          </p:val>
                                        </p:tav>
                                      </p:tavLst>
                                    </p:anim>
                                  </p:childTnLst>
                                </p:cTn>
                              </p:par>
                              <p:par>
                                <p:cTn id="279" presetID="19" presetClass="entr" presetSubtype="10" fill="hold" grpId="0" nodeType="withEffect">
                                  <p:stCondLst>
                                    <p:cond delay="0"/>
                                  </p:stCondLst>
                                  <p:childTnLst>
                                    <p:set>
                                      <p:cBhvr>
                                        <p:cTn id="280" dur="1" fill="hold">
                                          <p:stCondLst>
                                            <p:cond delay="0"/>
                                          </p:stCondLst>
                                        </p:cTn>
                                        <p:tgtEl>
                                          <p:spTgt spid="98449"/>
                                        </p:tgtEl>
                                        <p:attrNameLst>
                                          <p:attrName>style.visibility</p:attrName>
                                        </p:attrNameLst>
                                      </p:cBhvr>
                                      <p:to>
                                        <p:strVal val="visible"/>
                                      </p:to>
                                    </p:set>
                                    <p:anim calcmode="lin" valueType="num">
                                      <p:cBhvr>
                                        <p:cTn id="281" dur="5000" fill="hold"/>
                                        <p:tgtEl>
                                          <p:spTgt spid="98449"/>
                                        </p:tgtEl>
                                        <p:attrNameLst>
                                          <p:attrName>ppt_w</p:attrName>
                                        </p:attrNameLst>
                                      </p:cBhvr>
                                      <p:tavLst>
                                        <p:tav tm="0" fmla="#ppt_w*sin(2.5*pi*$)">
                                          <p:val>
                                            <p:fltVal val="0"/>
                                          </p:val>
                                        </p:tav>
                                        <p:tav tm="100000">
                                          <p:val>
                                            <p:fltVal val="1"/>
                                          </p:val>
                                        </p:tav>
                                      </p:tavLst>
                                    </p:anim>
                                    <p:anim calcmode="lin" valueType="num">
                                      <p:cBhvr>
                                        <p:cTn id="282" dur="5000" fill="hold"/>
                                        <p:tgtEl>
                                          <p:spTgt spid="98449"/>
                                        </p:tgtEl>
                                        <p:attrNameLst>
                                          <p:attrName>ppt_h</p:attrName>
                                        </p:attrNameLst>
                                      </p:cBhvr>
                                      <p:tavLst>
                                        <p:tav tm="0">
                                          <p:val>
                                            <p:strVal val="#ppt_h"/>
                                          </p:val>
                                        </p:tav>
                                        <p:tav tm="100000">
                                          <p:val>
                                            <p:strVal val="#ppt_h"/>
                                          </p:val>
                                        </p:tav>
                                      </p:tavLst>
                                    </p:anim>
                                  </p:childTnLst>
                                </p:cTn>
                              </p:par>
                              <p:par>
                                <p:cTn id="283" presetID="19" presetClass="entr" presetSubtype="10" fill="hold" grpId="0" nodeType="withEffect">
                                  <p:stCondLst>
                                    <p:cond delay="0"/>
                                  </p:stCondLst>
                                  <p:childTnLst>
                                    <p:set>
                                      <p:cBhvr>
                                        <p:cTn id="284" dur="1" fill="hold">
                                          <p:stCondLst>
                                            <p:cond delay="0"/>
                                          </p:stCondLst>
                                        </p:cTn>
                                        <p:tgtEl>
                                          <p:spTgt spid="98448"/>
                                        </p:tgtEl>
                                        <p:attrNameLst>
                                          <p:attrName>style.visibility</p:attrName>
                                        </p:attrNameLst>
                                      </p:cBhvr>
                                      <p:to>
                                        <p:strVal val="visible"/>
                                      </p:to>
                                    </p:set>
                                    <p:anim calcmode="lin" valueType="num">
                                      <p:cBhvr>
                                        <p:cTn id="285" dur="5000" fill="hold"/>
                                        <p:tgtEl>
                                          <p:spTgt spid="98448"/>
                                        </p:tgtEl>
                                        <p:attrNameLst>
                                          <p:attrName>ppt_w</p:attrName>
                                        </p:attrNameLst>
                                      </p:cBhvr>
                                      <p:tavLst>
                                        <p:tav tm="0" fmla="#ppt_w*sin(2.5*pi*$)">
                                          <p:val>
                                            <p:fltVal val="0"/>
                                          </p:val>
                                        </p:tav>
                                        <p:tav tm="100000">
                                          <p:val>
                                            <p:fltVal val="1"/>
                                          </p:val>
                                        </p:tav>
                                      </p:tavLst>
                                    </p:anim>
                                    <p:anim calcmode="lin" valueType="num">
                                      <p:cBhvr>
                                        <p:cTn id="286" dur="5000" fill="hold"/>
                                        <p:tgtEl>
                                          <p:spTgt spid="98448"/>
                                        </p:tgtEl>
                                        <p:attrNameLst>
                                          <p:attrName>ppt_h</p:attrName>
                                        </p:attrNameLst>
                                      </p:cBhvr>
                                      <p:tavLst>
                                        <p:tav tm="0">
                                          <p:val>
                                            <p:strVal val="#ppt_h"/>
                                          </p:val>
                                        </p:tav>
                                        <p:tav tm="100000">
                                          <p:val>
                                            <p:strVal val="#ppt_h"/>
                                          </p:val>
                                        </p:tav>
                                      </p:tavLst>
                                    </p:anim>
                                  </p:childTnLst>
                                </p:cTn>
                              </p:par>
                              <p:par>
                                <p:cTn id="287" presetID="19" presetClass="entr" presetSubtype="10" fill="hold" grpId="0" nodeType="withEffect">
                                  <p:stCondLst>
                                    <p:cond delay="0"/>
                                  </p:stCondLst>
                                  <p:childTnLst>
                                    <p:set>
                                      <p:cBhvr>
                                        <p:cTn id="288" dur="1" fill="hold">
                                          <p:stCondLst>
                                            <p:cond delay="0"/>
                                          </p:stCondLst>
                                        </p:cTn>
                                        <p:tgtEl>
                                          <p:spTgt spid="98450"/>
                                        </p:tgtEl>
                                        <p:attrNameLst>
                                          <p:attrName>style.visibility</p:attrName>
                                        </p:attrNameLst>
                                      </p:cBhvr>
                                      <p:to>
                                        <p:strVal val="visible"/>
                                      </p:to>
                                    </p:set>
                                    <p:anim calcmode="lin" valueType="num">
                                      <p:cBhvr>
                                        <p:cTn id="289" dur="5000" fill="hold"/>
                                        <p:tgtEl>
                                          <p:spTgt spid="98450"/>
                                        </p:tgtEl>
                                        <p:attrNameLst>
                                          <p:attrName>ppt_w</p:attrName>
                                        </p:attrNameLst>
                                      </p:cBhvr>
                                      <p:tavLst>
                                        <p:tav tm="0" fmla="#ppt_w*sin(2.5*pi*$)">
                                          <p:val>
                                            <p:fltVal val="0"/>
                                          </p:val>
                                        </p:tav>
                                        <p:tav tm="100000">
                                          <p:val>
                                            <p:fltVal val="1"/>
                                          </p:val>
                                        </p:tav>
                                      </p:tavLst>
                                    </p:anim>
                                    <p:anim calcmode="lin" valueType="num">
                                      <p:cBhvr>
                                        <p:cTn id="290" dur="5000" fill="hold"/>
                                        <p:tgtEl>
                                          <p:spTgt spid="98450"/>
                                        </p:tgtEl>
                                        <p:attrNameLst>
                                          <p:attrName>ppt_h</p:attrName>
                                        </p:attrNameLst>
                                      </p:cBhvr>
                                      <p:tavLst>
                                        <p:tav tm="0">
                                          <p:val>
                                            <p:strVal val="#ppt_h"/>
                                          </p:val>
                                        </p:tav>
                                        <p:tav tm="100000">
                                          <p:val>
                                            <p:strVal val="#ppt_h"/>
                                          </p:val>
                                        </p:tav>
                                      </p:tavLst>
                                    </p:anim>
                                  </p:childTnLst>
                                </p:cTn>
                              </p:par>
                            </p:childTnLst>
                          </p:cTn>
                        </p:par>
                      </p:childTnLst>
                    </p:cTn>
                  </p:par>
                  <p:par>
                    <p:cTn id="291" fill="hold" nodeType="clickPar">
                      <p:stCondLst>
                        <p:cond delay="indefinite"/>
                      </p:stCondLst>
                      <p:childTnLst>
                        <p:par>
                          <p:cTn id="292" fill="hold" nodeType="withGroup">
                            <p:stCondLst>
                              <p:cond delay="0"/>
                            </p:stCondLst>
                            <p:childTnLst>
                              <p:par>
                                <p:cTn id="293" presetID="22" presetClass="emph" presetSubtype="0" repeatCount="indefinite" fill="hold" grpId="1" nodeType="clickEffect">
                                  <p:stCondLst>
                                    <p:cond delay="0"/>
                                  </p:stCondLst>
                                  <p:childTnLst>
                                    <p:animClr clrSpc="hsl" dir="cw">
                                      <p:cBhvr override="childStyle">
                                        <p:cTn id="294" dur="1000" fill="hold"/>
                                        <p:tgtEl>
                                          <p:spTgt spid="98446"/>
                                        </p:tgtEl>
                                        <p:attrNameLst>
                                          <p:attrName>style.color</p:attrName>
                                        </p:attrNameLst>
                                      </p:cBhvr>
                                      <p:by>
                                        <p:hsl h="-7200000" s="0" l="0"/>
                                      </p:by>
                                    </p:animClr>
                                    <p:animClr clrSpc="hsl" dir="cw">
                                      <p:cBhvr>
                                        <p:cTn id="295" dur="1000" fill="hold"/>
                                        <p:tgtEl>
                                          <p:spTgt spid="98446"/>
                                        </p:tgtEl>
                                        <p:attrNameLst>
                                          <p:attrName>fillcolor</p:attrName>
                                        </p:attrNameLst>
                                      </p:cBhvr>
                                      <p:by>
                                        <p:hsl h="-7200000" s="0" l="0"/>
                                      </p:by>
                                    </p:animClr>
                                    <p:animClr clrSpc="hsl" dir="cw">
                                      <p:cBhvr>
                                        <p:cTn id="296" dur="1000" fill="hold"/>
                                        <p:tgtEl>
                                          <p:spTgt spid="98446"/>
                                        </p:tgtEl>
                                        <p:attrNameLst>
                                          <p:attrName>stroke.color</p:attrName>
                                        </p:attrNameLst>
                                      </p:cBhvr>
                                      <p:by>
                                        <p:hsl h="-7200000" s="0" l="0"/>
                                      </p:by>
                                    </p:animClr>
                                    <p:set>
                                      <p:cBhvr>
                                        <p:cTn id="297" dur="1000" fill="hold"/>
                                        <p:tgtEl>
                                          <p:spTgt spid="98446"/>
                                        </p:tgtEl>
                                        <p:attrNameLst>
                                          <p:attrName>fill.type</p:attrName>
                                        </p:attrNameLst>
                                      </p:cBhvr>
                                      <p:to>
                                        <p:strVal val="solid"/>
                                      </p:to>
                                    </p:set>
                                  </p:childTnLst>
                                </p:cTn>
                              </p:par>
                              <p:par>
                                <p:cTn id="298" presetID="22" presetClass="emph" presetSubtype="0" repeatCount="indefinite" fill="hold" grpId="1" nodeType="withEffect">
                                  <p:stCondLst>
                                    <p:cond delay="0"/>
                                  </p:stCondLst>
                                  <p:childTnLst>
                                    <p:animClr clrSpc="hsl" dir="cw">
                                      <p:cBhvr override="childStyle">
                                        <p:cTn id="299" dur="1000" fill="hold"/>
                                        <p:tgtEl>
                                          <p:spTgt spid="98445"/>
                                        </p:tgtEl>
                                        <p:attrNameLst>
                                          <p:attrName>style.color</p:attrName>
                                        </p:attrNameLst>
                                      </p:cBhvr>
                                      <p:by>
                                        <p:hsl h="-7200000" s="0" l="0"/>
                                      </p:by>
                                    </p:animClr>
                                    <p:animClr clrSpc="hsl" dir="cw">
                                      <p:cBhvr>
                                        <p:cTn id="300" dur="1000" fill="hold"/>
                                        <p:tgtEl>
                                          <p:spTgt spid="98445"/>
                                        </p:tgtEl>
                                        <p:attrNameLst>
                                          <p:attrName>fillcolor</p:attrName>
                                        </p:attrNameLst>
                                      </p:cBhvr>
                                      <p:by>
                                        <p:hsl h="-7200000" s="0" l="0"/>
                                      </p:by>
                                    </p:animClr>
                                    <p:animClr clrSpc="hsl" dir="cw">
                                      <p:cBhvr>
                                        <p:cTn id="301" dur="1000" fill="hold"/>
                                        <p:tgtEl>
                                          <p:spTgt spid="98445"/>
                                        </p:tgtEl>
                                        <p:attrNameLst>
                                          <p:attrName>stroke.color</p:attrName>
                                        </p:attrNameLst>
                                      </p:cBhvr>
                                      <p:by>
                                        <p:hsl h="-7200000" s="0" l="0"/>
                                      </p:by>
                                    </p:animClr>
                                    <p:set>
                                      <p:cBhvr>
                                        <p:cTn id="302" dur="1000" fill="hold"/>
                                        <p:tgtEl>
                                          <p:spTgt spid="98445"/>
                                        </p:tgtEl>
                                        <p:attrNameLst>
                                          <p:attrName>fill.type</p:attrName>
                                        </p:attrNameLst>
                                      </p:cBhvr>
                                      <p:to>
                                        <p:strVal val="solid"/>
                                      </p:to>
                                    </p:set>
                                  </p:childTnLst>
                                </p:cTn>
                              </p:par>
                              <p:par>
                                <p:cTn id="303" presetID="22" presetClass="emph" presetSubtype="0" repeatCount="indefinite" fill="hold" grpId="1" nodeType="withEffect">
                                  <p:stCondLst>
                                    <p:cond delay="0"/>
                                  </p:stCondLst>
                                  <p:childTnLst>
                                    <p:animClr clrSpc="hsl" dir="cw">
                                      <p:cBhvr override="childStyle">
                                        <p:cTn id="304" dur="1000" fill="hold"/>
                                        <p:tgtEl>
                                          <p:spTgt spid="98447"/>
                                        </p:tgtEl>
                                        <p:attrNameLst>
                                          <p:attrName>style.color</p:attrName>
                                        </p:attrNameLst>
                                      </p:cBhvr>
                                      <p:by>
                                        <p:hsl h="-7200000" s="0" l="0"/>
                                      </p:by>
                                    </p:animClr>
                                    <p:animClr clrSpc="hsl" dir="cw">
                                      <p:cBhvr>
                                        <p:cTn id="305" dur="1000" fill="hold"/>
                                        <p:tgtEl>
                                          <p:spTgt spid="98447"/>
                                        </p:tgtEl>
                                        <p:attrNameLst>
                                          <p:attrName>fillcolor</p:attrName>
                                        </p:attrNameLst>
                                      </p:cBhvr>
                                      <p:by>
                                        <p:hsl h="-7200000" s="0" l="0"/>
                                      </p:by>
                                    </p:animClr>
                                    <p:animClr clrSpc="hsl" dir="cw">
                                      <p:cBhvr>
                                        <p:cTn id="306" dur="1000" fill="hold"/>
                                        <p:tgtEl>
                                          <p:spTgt spid="98447"/>
                                        </p:tgtEl>
                                        <p:attrNameLst>
                                          <p:attrName>stroke.color</p:attrName>
                                        </p:attrNameLst>
                                      </p:cBhvr>
                                      <p:by>
                                        <p:hsl h="-7200000" s="0" l="0"/>
                                      </p:by>
                                    </p:animClr>
                                    <p:set>
                                      <p:cBhvr>
                                        <p:cTn id="307" dur="1000" fill="hold"/>
                                        <p:tgtEl>
                                          <p:spTgt spid="98447"/>
                                        </p:tgtEl>
                                        <p:attrNameLst>
                                          <p:attrName>fill.type</p:attrName>
                                        </p:attrNameLst>
                                      </p:cBhvr>
                                      <p:to>
                                        <p:strVal val="solid"/>
                                      </p:to>
                                    </p:set>
                                  </p:childTnLst>
                                </p:cTn>
                              </p:par>
                              <p:par>
                                <p:cTn id="308" presetID="22" presetClass="emph" presetSubtype="0" repeatCount="indefinite" fill="hold" grpId="1" nodeType="withEffect">
                                  <p:stCondLst>
                                    <p:cond delay="0"/>
                                  </p:stCondLst>
                                  <p:childTnLst>
                                    <p:animClr clrSpc="hsl" dir="cw">
                                      <p:cBhvr override="childStyle">
                                        <p:cTn id="309" dur="1000" fill="hold"/>
                                        <p:tgtEl>
                                          <p:spTgt spid="98449"/>
                                        </p:tgtEl>
                                        <p:attrNameLst>
                                          <p:attrName>style.color</p:attrName>
                                        </p:attrNameLst>
                                      </p:cBhvr>
                                      <p:by>
                                        <p:hsl h="-7200000" s="0" l="0"/>
                                      </p:by>
                                    </p:animClr>
                                    <p:animClr clrSpc="hsl" dir="cw">
                                      <p:cBhvr>
                                        <p:cTn id="310" dur="1000" fill="hold"/>
                                        <p:tgtEl>
                                          <p:spTgt spid="98449"/>
                                        </p:tgtEl>
                                        <p:attrNameLst>
                                          <p:attrName>fillcolor</p:attrName>
                                        </p:attrNameLst>
                                      </p:cBhvr>
                                      <p:by>
                                        <p:hsl h="-7200000" s="0" l="0"/>
                                      </p:by>
                                    </p:animClr>
                                    <p:animClr clrSpc="hsl" dir="cw">
                                      <p:cBhvr>
                                        <p:cTn id="311" dur="1000" fill="hold"/>
                                        <p:tgtEl>
                                          <p:spTgt spid="98449"/>
                                        </p:tgtEl>
                                        <p:attrNameLst>
                                          <p:attrName>stroke.color</p:attrName>
                                        </p:attrNameLst>
                                      </p:cBhvr>
                                      <p:by>
                                        <p:hsl h="-7200000" s="0" l="0"/>
                                      </p:by>
                                    </p:animClr>
                                    <p:set>
                                      <p:cBhvr>
                                        <p:cTn id="312" dur="1000" fill="hold"/>
                                        <p:tgtEl>
                                          <p:spTgt spid="98449"/>
                                        </p:tgtEl>
                                        <p:attrNameLst>
                                          <p:attrName>fill.type</p:attrName>
                                        </p:attrNameLst>
                                      </p:cBhvr>
                                      <p:to>
                                        <p:strVal val="solid"/>
                                      </p:to>
                                    </p:set>
                                  </p:childTnLst>
                                </p:cTn>
                              </p:par>
                              <p:par>
                                <p:cTn id="313" presetID="22" presetClass="emph" presetSubtype="0" repeatCount="indefinite" fill="hold" grpId="1" nodeType="withEffect">
                                  <p:stCondLst>
                                    <p:cond delay="0"/>
                                  </p:stCondLst>
                                  <p:childTnLst>
                                    <p:animClr clrSpc="hsl" dir="cw">
                                      <p:cBhvr override="childStyle">
                                        <p:cTn id="314" dur="1000" fill="hold"/>
                                        <p:tgtEl>
                                          <p:spTgt spid="98448"/>
                                        </p:tgtEl>
                                        <p:attrNameLst>
                                          <p:attrName>style.color</p:attrName>
                                        </p:attrNameLst>
                                      </p:cBhvr>
                                      <p:by>
                                        <p:hsl h="-7200000" s="0" l="0"/>
                                      </p:by>
                                    </p:animClr>
                                    <p:animClr clrSpc="hsl" dir="cw">
                                      <p:cBhvr>
                                        <p:cTn id="315" dur="1000" fill="hold"/>
                                        <p:tgtEl>
                                          <p:spTgt spid="98448"/>
                                        </p:tgtEl>
                                        <p:attrNameLst>
                                          <p:attrName>fillcolor</p:attrName>
                                        </p:attrNameLst>
                                      </p:cBhvr>
                                      <p:by>
                                        <p:hsl h="-7200000" s="0" l="0"/>
                                      </p:by>
                                    </p:animClr>
                                    <p:animClr clrSpc="hsl" dir="cw">
                                      <p:cBhvr>
                                        <p:cTn id="316" dur="1000" fill="hold"/>
                                        <p:tgtEl>
                                          <p:spTgt spid="98448"/>
                                        </p:tgtEl>
                                        <p:attrNameLst>
                                          <p:attrName>stroke.color</p:attrName>
                                        </p:attrNameLst>
                                      </p:cBhvr>
                                      <p:by>
                                        <p:hsl h="-7200000" s="0" l="0"/>
                                      </p:by>
                                    </p:animClr>
                                    <p:set>
                                      <p:cBhvr>
                                        <p:cTn id="317" dur="1000" fill="hold"/>
                                        <p:tgtEl>
                                          <p:spTgt spid="98448"/>
                                        </p:tgtEl>
                                        <p:attrNameLst>
                                          <p:attrName>fill.type</p:attrName>
                                        </p:attrNameLst>
                                      </p:cBhvr>
                                      <p:to>
                                        <p:strVal val="solid"/>
                                      </p:to>
                                    </p:set>
                                  </p:childTnLst>
                                </p:cTn>
                              </p:par>
                              <p:par>
                                <p:cTn id="318" presetID="22" presetClass="emph" presetSubtype="0" repeatCount="indefinite" fill="hold" grpId="1" nodeType="withEffect">
                                  <p:stCondLst>
                                    <p:cond delay="0"/>
                                  </p:stCondLst>
                                  <p:childTnLst>
                                    <p:animClr clrSpc="hsl" dir="cw">
                                      <p:cBhvr override="childStyle">
                                        <p:cTn id="319" dur="1000" fill="hold"/>
                                        <p:tgtEl>
                                          <p:spTgt spid="98450"/>
                                        </p:tgtEl>
                                        <p:attrNameLst>
                                          <p:attrName>style.color</p:attrName>
                                        </p:attrNameLst>
                                      </p:cBhvr>
                                      <p:by>
                                        <p:hsl h="-7200000" s="0" l="0"/>
                                      </p:by>
                                    </p:animClr>
                                    <p:animClr clrSpc="hsl" dir="cw">
                                      <p:cBhvr>
                                        <p:cTn id="320" dur="1000" fill="hold"/>
                                        <p:tgtEl>
                                          <p:spTgt spid="98450"/>
                                        </p:tgtEl>
                                        <p:attrNameLst>
                                          <p:attrName>fillcolor</p:attrName>
                                        </p:attrNameLst>
                                      </p:cBhvr>
                                      <p:by>
                                        <p:hsl h="-7200000" s="0" l="0"/>
                                      </p:by>
                                    </p:animClr>
                                    <p:animClr clrSpc="hsl" dir="cw">
                                      <p:cBhvr>
                                        <p:cTn id="321" dur="1000" fill="hold"/>
                                        <p:tgtEl>
                                          <p:spTgt spid="98450"/>
                                        </p:tgtEl>
                                        <p:attrNameLst>
                                          <p:attrName>stroke.color</p:attrName>
                                        </p:attrNameLst>
                                      </p:cBhvr>
                                      <p:by>
                                        <p:hsl h="-7200000" s="0" l="0"/>
                                      </p:by>
                                    </p:animClr>
                                    <p:set>
                                      <p:cBhvr>
                                        <p:cTn id="322" dur="1000" fill="hold"/>
                                        <p:tgtEl>
                                          <p:spTgt spid="984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49" grpId="0" animBg="1"/>
      <p:bldP spid="98350" grpId="0" animBg="1"/>
      <p:bldP spid="98351" grpId="0" animBg="1"/>
      <p:bldP spid="98352" grpId="0" animBg="1"/>
      <p:bldP spid="98353" grpId="0" animBg="1"/>
      <p:bldP spid="98354" grpId="0" animBg="1"/>
      <p:bldP spid="98355" grpId="0" animBg="1"/>
      <p:bldP spid="98356" grpId="0" animBg="1"/>
      <p:bldP spid="98357" grpId="0" animBg="1"/>
      <p:bldP spid="98358" grpId="0" animBg="1"/>
      <p:bldP spid="98359" grpId="0" animBg="1"/>
      <p:bldP spid="98360" grpId="0" animBg="1"/>
      <p:bldP spid="98361" grpId="0" animBg="1"/>
      <p:bldP spid="98362" grpId="0" animBg="1"/>
      <p:bldP spid="98363" grpId="0" animBg="1"/>
      <p:bldP spid="98364" grpId="0" animBg="1"/>
      <p:bldP spid="98365" grpId="0" animBg="1"/>
      <p:bldP spid="98366" grpId="0" animBg="1"/>
      <p:bldP spid="98367" grpId="0" animBg="1"/>
      <p:bldP spid="98368" grpId="0" animBg="1"/>
      <p:bldP spid="98369" grpId="0" animBg="1"/>
      <p:bldP spid="98412" grpId="0" animBg="1"/>
      <p:bldP spid="98413" grpId="0" animBg="1"/>
      <p:bldP spid="98414" grpId="0" animBg="1"/>
      <p:bldP spid="98415" grpId="0" animBg="1"/>
      <p:bldP spid="98416" grpId="0" animBg="1"/>
      <p:bldP spid="98417" grpId="0" animBg="1"/>
      <p:bldP spid="98430" grpId="0" animBg="1"/>
      <p:bldP spid="98431" grpId="0" animBg="1"/>
      <p:bldP spid="98432" grpId="0" animBg="1"/>
      <p:bldP spid="98433" grpId="0" animBg="1"/>
      <p:bldP spid="98434" grpId="0" animBg="1"/>
      <p:bldP spid="98435" grpId="0" animBg="1"/>
      <p:bldP spid="98436" grpId="0" animBg="1"/>
      <p:bldP spid="98437" grpId="0" animBg="1"/>
      <p:bldP spid="98438" grpId="0" animBg="1"/>
      <p:bldP spid="98439" grpId="0" animBg="1"/>
      <p:bldP spid="98440" grpId="0" animBg="1"/>
      <p:bldP spid="98441" grpId="0" animBg="1"/>
      <p:bldP spid="98442" grpId="0" animBg="1"/>
      <p:bldP spid="98443" grpId="0" animBg="1"/>
      <p:bldP spid="98444" grpId="0" animBg="1"/>
      <p:bldP spid="98445" grpId="0" animBg="1"/>
      <p:bldP spid="98445" grpId="1" animBg="1"/>
      <p:bldP spid="98446" grpId="0" animBg="1"/>
      <p:bldP spid="98446" grpId="1" animBg="1"/>
      <p:bldP spid="98447" grpId="0" animBg="1"/>
      <p:bldP spid="98447" grpId="1" animBg="1"/>
      <p:bldP spid="98448" grpId="0" animBg="1"/>
      <p:bldP spid="98448" grpId="1" animBg="1"/>
      <p:bldP spid="98449" grpId="0" animBg="1"/>
      <p:bldP spid="98449" grpId="1" animBg="1"/>
      <p:bldP spid="98450" grpId="0" animBg="1"/>
      <p:bldP spid="98450" grpId="1" animBg="1"/>
      <p:bldP spid="98451" grpId="0" animBg="1"/>
      <p:bldP spid="98451" grpId="1" animBg="1"/>
      <p:bldP spid="98452" grpId="0" animBg="1"/>
      <p:bldP spid="98452" grpId="1" animBg="1"/>
      <p:bldP spid="98453" grpId="0" animBg="1"/>
      <p:bldP spid="98453" grpId="1" animBg="1"/>
      <p:bldP spid="98454" grpId="0" animBg="1"/>
      <p:bldP spid="98454" grpId="1" animBg="1"/>
      <p:bldP spid="98455" grpId="0" animBg="1"/>
      <p:bldP spid="98455" grpId="1" animBg="1"/>
      <p:bldP spid="984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4330"/>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Times New Roman" pitchFamily="18" charset="0"/>
            </a:endParaRPr>
          </a:p>
        </p:txBody>
      </p:sp>
      <p:sp>
        <p:nvSpPr>
          <p:cNvPr id="5" name="Content Placeholder 2"/>
          <p:cNvSpPr txBox="1">
            <a:spLocks/>
          </p:cNvSpPr>
          <p:nvPr/>
        </p:nvSpPr>
        <p:spPr>
          <a:xfrm>
            <a:off x="0" y="500042"/>
            <a:ext cx="9144000" cy="6643734"/>
          </a:xfrm>
          <a:prstGeom prst="rect">
            <a:avLst/>
          </a:prstGeom>
        </p:spPr>
        <p:txBody>
          <a:bodyPr vert="horz" lIns="91440" tIns="45720" rIns="91440" bIns="45720" rtlCol="0">
            <a:normAutofit/>
          </a:bodyPr>
          <a:lstStyle/>
          <a:p>
            <a:pPr marL="87313" lvl="0" indent="-87313" algn="just">
              <a:spcBef>
                <a:spcPct val="20000"/>
              </a:spcBef>
              <a:defRPr/>
            </a:pPr>
            <a:r>
              <a:rPr lang="en-US" sz="2800" b="1" u="sng" dirty="0">
                <a:solidFill>
                  <a:srgbClr val="002060"/>
                </a:solidFill>
                <a:latin typeface="Times New Roman" pitchFamily="18" charset="0"/>
                <a:cs typeface="Times New Roman" pitchFamily="18" charset="0"/>
              </a:rPr>
              <a:t>2. </a:t>
            </a:r>
            <a:r>
              <a:rPr lang="en-US" sz="2800" b="1" u="sng" dirty="0" err="1">
                <a:solidFill>
                  <a:srgbClr val="002060"/>
                </a:solidFill>
                <a:latin typeface="Times New Roman" pitchFamily="18" charset="0"/>
                <a:cs typeface="Times New Roman" pitchFamily="18" charset="0"/>
              </a:rPr>
              <a:t>Đặc</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điểm</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tự</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nhiên</a:t>
            </a:r>
            <a:r>
              <a:rPr lang="en-US" sz="2800" b="1" u="sng" dirty="0">
                <a:solidFill>
                  <a:srgbClr val="002060"/>
                </a:solidFill>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Khí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hậu</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âu</a:t>
            </a:r>
            <a:r>
              <a:rPr lang="en-US" sz="2800" b="1" dirty="0">
                <a:latin typeface="Times New Roman" pitchFamily="18" charset="0"/>
                <a:cs typeface="Times New Roman" pitchFamily="18" charset="0"/>
              </a:rPr>
              <a:t>:</a:t>
            </a:r>
          </a:p>
          <a:p>
            <a:pPr algn="just">
              <a:spcBef>
                <a:spcPct val="20000"/>
              </a:spcBef>
              <a:tabLst>
                <a:tab pos="536575" algn="l"/>
              </a:tabLst>
            </a:pPr>
            <a:r>
              <a:rPr lang="en-US" sz="2800" b="1" dirty="0">
                <a:latin typeface="Times New Roman" pitchFamily="18" charset="0"/>
                <a:cs typeface="Times New Roman" pitchFamily="18" charset="0"/>
              </a:rPr>
              <a:t>CÁC SÔNG LỚN</a:t>
            </a:r>
          </a:p>
          <a:p>
            <a:pPr marL="514350" indent="-514350" algn="just">
              <a:spcBef>
                <a:spcPct val="20000"/>
              </a:spcBef>
            </a:pP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Sông</a:t>
            </a: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Rai</a:t>
            </a:r>
            <a:r>
              <a:rPr lang="en-US" sz="2700" i="1" dirty="0" smtClean="0">
                <a:solidFill>
                  <a:srgbClr val="FF0000"/>
                </a:solidFill>
                <a:latin typeface="Times New Roman" pitchFamily="18" charset="0"/>
                <a:cs typeface="Times New Roman" pitchFamily="18" charset="0"/>
              </a:rPr>
              <a:t> </a:t>
            </a:r>
            <a:r>
              <a:rPr lang="en-US" sz="2700" i="1" dirty="0" err="1" smtClean="0">
                <a:solidFill>
                  <a:srgbClr val="FF0000"/>
                </a:solidFill>
                <a:latin typeface="Times New Roman" pitchFamily="18" charset="0"/>
                <a:cs typeface="Times New Roman" pitchFamily="18" charset="0"/>
              </a:rPr>
              <a:t>nơ</a:t>
            </a:r>
            <a:endParaRPr lang="en-US" sz="2700" i="1" dirty="0" smtClean="0">
              <a:solidFill>
                <a:srgbClr val="FF0000"/>
              </a:solidFill>
              <a:latin typeface="Times New Roman" pitchFamily="18" charset="0"/>
              <a:cs typeface="Times New Roman" pitchFamily="18" charset="0"/>
            </a:endParaRPr>
          </a:p>
          <a:p>
            <a:pPr lvl="0" algn="just">
              <a:spcBef>
                <a:spcPct val="20000"/>
              </a:spcBef>
              <a:tabLst>
                <a:tab pos="0" algn="l"/>
                <a:tab pos="914400" algn="l"/>
              </a:tabLst>
              <a:defRPr/>
            </a:pPr>
            <a:r>
              <a:rPr lang="vi-VN" sz="2700" dirty="0">
                <a:latin typeface="Times New Roman" pitchFamily="18" charset="0"/>
                <a:cs typeface="Times New Roman" pitchFamily="18" charset="0"/>
              </a:rPr>
              <a:t>Sông Rhein còn chảy qua nhiều nhánh sông nhân tạo và có </a:t>
            </a:r>
            <a:r>
              <a:rPr lang="vi-VN" sz="2700" dirty="0" smtClean="0">
                <a:latin typeface="Times New Roman" pitchFamily="18" charset="0"/>
                <a:cs typeface="Times New Roman" pitchFamily="18" charset="0"/>
              </a:rPr>
              <a:t>thể</a:t>
            </a:r>
            <a:r>
              <a:rPr lang="en-US" sz="2700" dirty="0" smtClean="0">
                <a:latin typeface="Times New Roman" pitchFamily="18" charset="0"/>
                <a:cs typeface="Times New Roman" pitchFamily="18" charset="0"/>
              </a:rPr>
              <a:t> </a:t>
            </a:r>
            <a:r>
              <a:rPr lang="vi-VN" sz="2700" dirty="0" smtClean="0">
                <a:latin typeface="Times New Roman" pitchFamily="18" charset="0"/>
                <a:cs typeface="Times New Roman" pitchFamily="18" charset="0"/>
              </a:rPr>
              <a:t>kết </a:t>
            </a:r>
            <a:r>
              <a:rPr lang="vi-VN" sz="2700" dirty="0">
                <a:latin typeface="Times New Roman" pitchFamily="18" charset="0"/>
                <a:cs typeface="Times New Roman" pitchFamily="18" charset="0"/>
              </a:rPr>
              <a:t>hợp với một số dòng chảy quan trọng của châu Âu từ đó hình thành một mạng lưới vận chuyển đường sông xuyên suốt, thúc đẩy sự phát triển kinh tế của cả lưu vực sông của khu vực châu Âu. </a:t>
            </a:r>
            <a:endParaRPr lang="en-US" sz="2700" dirty="0" smtClean="0">
              <a:latin typeface="Times New Roman" pitchFamily="18" charset="0"/>
              <a:cs typeface="Times New Roman" pitchFamily="18" charset="0"/>
            </a:endParaRPr>
          </a:p>
        </p:txBody>
      </p:sp>
      <p:sp>
        <p:nvSpPr>
          <p:cNvPr id="6" name="Title 1"/>
          <p:cNvSpPr txBox="1">
            <a:spLocks/>
          </p:cNvSpPr>
          <p:nvPr/>
        </p:nvSpPr>
        <p:spPr>
          <a:xfrm>
            <a:off x="457200" y="-285776"/>
            <a:ext cx="8229600" cy="1143000"/>
          </a:xfrm>
          <a:prstGeom prst="rect">
            <a:avLst/>
          </a:prstGeom>
        </p:spPr>
        <p:txBody>
          <a:bodyPr vert="horz" lIns="91440" tIns="45720" rIns="91440" bIns="45720" rtlCol="0" anchor="ctr">
            <a:normAutofit/>
          </a:bodyPr>
          <a:lstStyle/>
          <a:p>
            <a:pPr lvl="0" algn="ctr">
              <a:spcBef>
                <a:spcPct val="0"/>
              </a:spcBef>
              <a:defRPr/>
            </a:pPr>
            <a:r>
              <a:rPr lang="en-US" sz="4400" b="1" dirty="0">
                <a:solidFill>
                  <a:srgbClr val="FF0000"/>
                </a:solidFill>
                <a:latin typeface="Times New Roman" pitchFamily="18" charset="0"/>
                <a:cs typeface="Times New Roman" pitchFamily="18" charset="0"/>
              </a:rPr>
              <a:t>THIÊN </a:t>
            </a: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NHIÊN CHÂU ÂU</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7" name="Picture 6" descr="just_earth_200.gif"/>
          <p:cNvPicPr>
            <a:picLocks noChangeAspect="1"/>
          </p:cNvPicPr>
          <p:nvPr/>
        </p:nvPicPr>
        <p:blipFill>
          <a:blip r:embed="rId2"/>
          <a:stretch>
            <a:fillRect/>
          </a:stretch>
        </p:blipFill>
        <p:spPr>
          <a:xfrm>
            <a:off x="-71470" y="-71462"/>
            <a:ext cx="838208" cy="838208"/>
          </a:xfrm>
          <a:prstGeom prst="rect">
            <a:avLst/>
          </a:prstGeom>
        </p:spPr>
      </p:pic>
    </p:spTree>
    <p:extLst>
      <p:ext uri="{BB962C8B-B14F-4D97-AF65-F5344CB8AC3E}">
        <p14:creationId xmlns:p14="http://schemas.microsoft.com/office/powerpoint/2010/main" val="3801982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4330"/>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Times New Roman" pitchFamily="18" charset="0"/>
            </a:endParaRPr>
          </a:p>
        </p:txBody>
      </p:sp>
      <p:sp>
        <p:nvSpPr>
          <p:cNvPr id="5" name="Content Placeholder 2"/>
          <p:cNvSpPr txBox="1">
            <a:spLocks/>
          </p:cNvSpPr>
          <p:nvPr/>
        </p:nvSpPr>
        <p:spPr>
          <a:xfrm>
            <a:off x="0" y="500042"/>
            <a:ext cx="9144000" cy="6643734"/>
          </a:xfrm>
          <a:prstGeom prst="rect">
            <a:avLst/>
          </a:prstGeom>
        </p:spPr>
        <p:txBody>
          <a:bodyPr vert="horz" lIns="91440" tIns="45720" rIns="91440" bIns="45720" rtlCol="0">
            <a:normAutofit/>
          </a:bodyPr>
          <a:lstStyle/>
          <a:p>
            <a:pPr marL="87313" lvl="0" indent="-87313" algn="just">
              <a:spcBef>
                <a:spcPct val="20000"/>
              </a:spcBef>
              <a:defRPr/>
            </a:pPr>
            <a:r>
              <a:rPr lang="en-US" sz="2800" b="1" u="sng" dirty="0">
                <a:solidFill>
                  <a:srgbClr val="002060"/>
                </a:solidFill>
                <a:latin typeface="Times New Roman" pitchFamily="18" charset="0"/>
                <a:cs typeface="Times New Roman" pitchFamily="18" charset="0"/>
              </a:rPr>
              <a:t>2. </a:t>
            </a:r>
            <a:r>
              <a:rPr lang="en-US" sz="2800" b="1" u="sng" dirty="0" err="1">
                <a:solidFill>
                  <a:srgbClr val="002060"/>
                </a:solidFill>
                <a:latin typeface="Times New Roman" pitchFamily="18" charset="0"/>
                <a:cs typeface="Times New Roman" pitchFamily="18" charset="0"/>
              </a:rPr>
              <a:t>Đặc</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điểm</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tự</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nhiên</a:t>
            </a:r>
            <a:r>
              <a:rPr lang="en-US" sz="2800" b="1" u="sng" dirty="0">
                <a:solidFill>
                  <a:srgbClr val="002060"/>
                </a:solidFill>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Khí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hậu</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Âu</a:t>
            </a:r>
            <a:r>
              <a:rPr lang="en-US" sz="2800" b="1" dirty="0" smtClean="0">
                <a:latin typeface="Times New Roman" pitchFamily="18" charset="0"/>
                <a:cs typeface="Times New Roman" pitchFamily="18" charset="0"/>
              </a:rPr>
              <a:t>:</a:t>
            </a:r>
          </a:p>
          <a:p>
            <a:pPr algn="just">
              <a:spcBef>
                <a:spcPct val="20000"/>
              </a:spcBef>
              <a:defRPr/>
            </a:pPr>
            <a:r>
              <a:rPr lang="en-US" sz="2800" b="1" dirty="0">
                <a:latin typeface="Times New Roman" pitchFamily="18" charset="0"/>
                <a:cs typeface="Times New Roman" pitchFamily="18" charset="0"/>
              </a:rPr>
              <a:t>d</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lvl="0" algn="just">
              <a:spcBef>
                <a:spcPct val="20000"/>
              </a:spcBef>
              <a:defRPr/>
            </a:pPr>
            <a:endParaRPr lang="en-US" sz="2800" b="1" dirty="0">
              <a:latin typeface="Times New Roman" pitchFamily="18" charset="0"/>
              <a:cs typeface="Times New Roman" pitchFamily="18" charset="0"/>
            </a:endParaRPr>
          </a:p>
        </p:txBody>
      </p:sp>
      <p:sp>
        <p:nvSpPr>
          <p:cNvPr id="6" name="Title 1"/>
          <p:cNvSpPr txBox="1">
            <a:spLocks/>
          </p:cNvSpPr>
          <p:nvPr/>
        </p:nvSpPr>
        <p:spPr>
          <a:xfrm>
            <a:off x="457200" y="-285776"/>
            <a:ext cx="8229600" cy="1143000"/>
          </a:xfrm>
          <a:prstGeom prst="rect">
            <a:avLst/>
          </a:prstGeom>
        </p:spPr>
        <p:txBody>
          <a:bodyPr vert="horz" lIns="91440" tIns="45720" rIns="91440" bIns="45720" rtlCol="0" anchor="ctr">
            <a:normAutofit/>
          </a:bodyPr>
          <a:lstStyle/>
          <a:p>
            <a:pPr lvl="0" algn="ctr">
              <a:spcBef>
                <a:spcPct val="0"/>
              </a:spcBef>
              <a:defRPr/>
            </a:pPr>
            <a:r>
              <a:rPr lang="en-US" sz="4400" b="1" dirty="0">
                <a:solidFill>
                  <a:srgbClr val="FF0000"/>
                </a:solidFill>
                <a:latin typeface="Times New Roman" pitchFamily="18" charset="0"/>
                <a:cs typeface="Times New Roman" pitchFamily="18" charset="0"/>
              </a:rPr>
              <a:t>THIÊN </a:t>
            </a: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NHIÊN CHÂU ÂU</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7" name="Picture 6" descr="just_earth_200.gif"/>
          <p:cNvPicPr>
            <a:picLocks noChangeAspect="1"/>
          </p:cNvPicPr>
          <p:nvPr/>
        </p:nvPicPr>
        <p:blipFill>
          <a:blip r:embed="rId2"/>
          <a:stretch>
            <a:fillRect/>
          </a:stretch>
        </p:blipFill>
        <p:spPr>
          <a:xfrm>
            <a:off x="-71470" y="-71462"/>
            <a:ext cx="838208" cy="838208"/>
          </a:xfrm>
          <a:prstGeom prst="rect">
            <a:avLst/>
          </a:prstGeom>
        </p:spPr>
      </p:pic>
    </p:spTree>
    <p:extLst>
      <p:ext uri="{BB962C8B-B14F-4D97-AF65-F5344CB8AC3E}">
        <p14:creationId xmlns:p14="http://schemas.microsoft.com/office/powerpoint/2010/main" val="3087948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425700" y="381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b="1" dirty="0">
              <a:solidFill>
                <a:srgbClr val="FF0066"/>
              </a:solidFill>
              <a:latin typeface="Times New Roman" panose="02020603050405020304" pitchFamily="18" charset="0"/>
              <a:cs typeface="Times New Roman" panose="02020603050405020304" pitchFamily="18" charset="0"/>
            </a:endParaRPr>
          </a:p>
        </p:txBody>
      </p:sp>
      <p:sp>
        <p:nvSpPr>
          <p:cNvPr id="5123" name="Line 3"/>
          <p:cNvSpPr>
            <a:spLocks noChangeShapeType="1"/>
          </p:cNvSpPr>
          <p:nvPr/>
        </p:nvSpPr>
        <p:spPr bwMode="auto">
          <a:xfrm>
            <a:off x="0" y="838200"/>
            <a:ext cx="9144000" cy="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4" name="Picture 5" descr="Luoc do tu nhien chau A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851917"/>
            <a:ext cx="4013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7"/>
          <p:cNvSpPr txBox="1">
            <a:spLocks noChangeArrowheads="1"/>
          </p:cNvSpPr>
          <p:nvPr/>
        </p:nvSpPr>
        <p:spPr bwMode="auto">
          <a:xfrm>
            <a:off x="12700" y="969739"/>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solidFill>
                  <a:srgbClr val="0000CC"/>
                </a:solidFill>
              </a:rPr>
              <a:t>70</a:t>
            </a:r>
            <a:r>
              <a:rPr lang="en-US" altLang="en-US" sz="1800" baseline="30000" dirty="0">
                <a:solidFill>
                  <a:srgbClr val="0000CC"/>
                </a:solidFill>
              </a:rPr>
              <a:t>0</a:t>
            </a:r>
            <a:endParaRPr lang="en-US" altLang="en-US" sz="1800" dirty="0">
              <a:solidFill>
                <a:srgbClr val="0000CC"/>
              </a:solidFill>
            </a:endParaRPr>
          </a:p>
        </p:txBody>
      </p:sp>
      <p:sp>
        <p:nvSpPr>
          <p:cNvPr id="49160" name="Text Box 8"/>
          <p:cNvSpPr txBox="1">
            <a:spLocks noChangeArrowheads="1"/>
          </p:cNvSpPr>
          <p:nvPr/>
        </p:nvSpPr>
        <p:spPr bwMode="auto">
          <a:xfrm>
            <a:off x="-84014" y="461379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solidFill>
                  <a:srgbClr val="0000CC"/>
                </a:solidFill>
              </a:rPr>
              <a:t>40</a:t>
            </a:r>
            <a:r>
              <a:rPr lang="en-US" altLang="en-US" sz="1800" baseline="30000" dirty="0">
                <a:solidFill>
                  <a:srgbClr val="0000CC"/>
                </a:solidFill>
              </a:rPr>
              <a:t>0</a:t>
            </a:r>
            <a:endParaRPr lang="en-US" altLang="en-US" sz="1800" dirty="0">
              <a:solidFill>
                <a:srgbClr val="0000CC"/>
              </a:solidFill>
            </a:endParaRPr>
          </a:p>
        </p:txBody>
      </p:sp>
      <p:sp>
        <p:nvSpPr>
          <p:cNvPr id="49163" name="Freeform 11"/>
          <p:cNvSpPr>
            <a:spLocks/>
          </p:cNvSpPr>
          <p:nvPr/>
        </p:nvSpPr>
        <p:spPr bwMode="auto">
          <a:xfrm>
            <a:off x="0" y="4797152"/>
            <a:ext cx="3962400" cy="609600"/>
          </a:xfrm>
          <a:custGeom>
            <a:avLst/>
            <a:gdLst>
              <a:gd name="T0" fmla="*/ 0 w 5088"/>
              <a:gd name="T1" fmla="*/ 2147483646 h 544"/>
              <a:gd name="T2" fmla="*/ 2147483646 w 5088"/>
              <a:gd name="T3" fmla="*/ 2147483646 h 544"/>
              <a:gd name="T4" fmla="*/ 2147483646 w 5088"/>
              <a:gd name="T5" fmla="*/ 0 h 544"/>
              <a:gd name="T6" fmla="*/ 0 60000 65536"/>
              <a:gd name="T7" fmla="*/ 0 60000 65536"/>
              <a:gd name="T8" fmla="*/ 0 60000 65536"/>
              <a:gd name="T9" fmla="*/ 0 w 5088"/>
              <a:gd name="T10" fmla="*/ 0 h 544"/>
              <a:gd name="T11" fmla="*/ 5088 w 5088"/>
              <a:gd name="T12" fmla="*/ 544 h 544"/>
            </a:gdLst>
            <a:ahLst/>
            <a:cxnLst>
              <a:cxn ang="T6">
                <a:pos x="T0" y="T1"/>
              </a:cxn>
              <a:cxn ang="T7">
                <a:pos x="T2" y="T3"/>
              </a:cxn>
              <a:cxn ang="T8">
                <a:pos x="T4" y="T5"/>
              </a:cxn>
            </a:cxnLst>
            <a:rect l="T9" t="T10" r="T11" b="T12"/>
            <a:pathLst>
              <a:path w="5088" h="544">
                <a:moveTo>
                  <a:pt x="0" y="96"/>
                </a:moveTo>
                <a:cubicBezTo>
                  <a:pt x="872" y="320"/>
                  <a:pt x="1744" y="544"/>
                  <a:pt x="2592" y="528"/>
                </a:cubicBezTo>
                <a:cubicBezTo>
                  <a:pt x="3440" y="512"/>
                  <a:pt x="4264" y="256"/>
                  <a:pt x="5088" y="0"/>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4" name="Freeform 12"/>
          <p:cNvSpPr>
            <a:spLocks/>
          </p:cNvSpPr>
          <p:nvPr/>
        </p:nvSpPr>
        <p:spPr bwMode="auto">
          <a:xfrm>
            <a:off x="495300" y="1097756"/>
            <a:ext cx="3048000" cy="990600"/>
          </a:xfrm>
          <a:custGeom>
            <a:avLst/>
            <a:gdLst>
              <a:gd name="T0" fmla="*/ 0 w 4032"/>
              <a:gd name="T1" fmla="*/ 0 h 680"/>
              <a:gd name="T2" fmla="*/ 2147483646 w 4032"/>
              <a:gd name="T3" fmla="*/ 2147483646 h 680"/>
              <a:gd name="T4" fmla="*/ 2147483646 w 4032"/>
              <a:gd name="T5" fmla="*/ 2147483646 h 680"/>
              <a:gd name="T6" fmla="*/ 2147483646 w 4032"/>
              <a:gd name="T7" fmla="*/ 2147483646 h 680"/>
              <a:gd name="T8" fmla="*/ 2147483646 w 4032"/>
              <a:gd name="T9" fmla="*/ 0 h 680"/>
              <a:gd name="T10" fmla="*/ 0 60000 65536"/>
              <a:gd name="T11" fmla="*/ 0 60000 65536"/>
              <a:gd name="T12" fmla="*/ 0 60000 65536"/>
              <a:gd name="T13" fmla="*/ 0 60000 65536"/>
              <a:gd name="T14" fmla="*/ 0 60000 65536"/>
              <a:gd name="T15" fmla="*/ 0 w 4032"/>
              <a:gd name="T16" fmla="*/ 0 h 680"/>
              <a:gd name="T17" fmla="*/ 4032 w 4032"/>
              <a:gd name="T18" fmla="*/ 680 h 680"/>
            </a:gdLst>
            <a:ahLst/>
            <a:cxnLst>
              <a:cxn ang="T10">
                <a:pos x="T0" y="T1"/>
              </a:cxn>
              <a:cxn ang="T11">
                <a:pos x="T2" y="T3"/>
              </a:cxn>
              <a:cxn ang="T12">
                <a:pos x="T4" y="T5"/>
              </a:cxn>
              <a:cxn ang="T13">
                <a:pos x="T6" y="T7"/>
              </a:cxn>
              <a:cxn ang="T14">
                <a:pos x="T8" y="T9"/>
              </a:cxn>
            </a:cxnLst>
            <a:rect l="T15" t="T16" r="T17" b="T18"/>
            <a:pathLst>
              <a:path w="4032" h="680">
                <a:moveTo>
                  <a:pt x="0" y="0"/>
                </a:moveTo>
                <a:cubicBezTo>
                  <a:pt x="236" y="184"/>
                  <a:pt x="472" y="368"/>
                  <a:pt x="816" y="480"/>
                </a:cubicBezTo>
                <a:cubicBezTo>
                  <a:pt x="1160" y="592"/>
                  <a:pt x="1624" y="680"/>
                  <a:pt x="2064" y="672"/>
                </a:cubicBezTo>
                <a:cubicBezTo>
                  <a:pt x="2504" y="664"/>
                  <a:pt x="3128" y="544"/>
                  <a:pt x="3456" y="432"/>
                </a:cubicBezTo>
                <a:cubicBezTo>
                  <a:pt x="3784" y="320"/>
                  <a:pt x="3908" y="160"/>
                  <a:pt x="4032" y="0"/>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Rectangle 1"/>
          <p:cNvSpPr/>
          <p:nvPr/>
        </p:nvSpPr>
        <p:spPr>
          <a:xfrm>
            <a:off x="0" y="38100"/>
            <a:ext cx="914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Quan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hình</a:t>
            </a:r>
            <a:r>
              <a:rPr lang="en-US" sz="2800" dirty="0" smtClean="0">
                <a:solidFill>
                  <a:srgbClr val="FF0000"/>
                </a:solidFill>
                <a:latin typeface="Times New Roman" panose="02020603050405020304" pitchFamily="18" charset="0"/>
                <a:cs typeface="Times New Roman" panose="02020603050405020304" pitchFamily="18" charset="0"/>
              </a:rPr>
              <a:t> 1.1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1.2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định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thiên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nhiên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Âu</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5" name="Picture 6" descr="Untitled-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614" y="864393"/>
            <a:ext cx="5021386" cy="585492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211960" y="6237312"/>
            <a:ext cx="4752528" cy="482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2156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circle(in)">
                                      <p:cBhvr>
                                        <p:cTn id="7" dur="2000"/>
                                        <p:tgtEl>
                                          <p:spTgt spid="4916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9163"/>
                                        </p:tgtEl>
                                        <p:attrNameLst>
                                          <p:attrName>style.visibility</p:attrName>
                                        </p:attrNameLst>
                                      </p:cBhvr>
                                      <p:to>
                                        <p:strVal val="visible"/>
                                      </p:to>
                                    </p:set>
                                    <p:animEffect transition="in" filter="circle(in)">
                                      <p:cBhvr>
                                        <p:cTn id="10" dur="2000"/>
                                        <p:tgtEl>
                                          <p:spTgt spid="49163"/>
                                        </p:tgtEl>
                                      </p:cBhvr>
                                    </p:animEffect>
                                  </p:childTnLst>
                                </p:cTn>
                              </p:par>
                              <p:par>
                                <p:cTn id="11" presetID="6" presetClass="emph" presetSubtype="0" repeatCount="indefinite" fill="hold" grpId="0" nodeType="withEffect">
                                  <p:stCondLst>
                                    <p:cond delay="0"/>
                                  </p:stCondLst>
                                  <p:endCondLst>
                                    <p:cond evt="onNext" delay="0">
                                      <p:tgtEl>
                                        <p:sldTgt/>
                                      </p:tgtEl>
                                    </p:cond>
                                  </p:endCondLst>
                                  <p:childTnLst>
                                    <p:animScale>
                                      <p:cBhvr>
                                        <p:cTn id="12" dur="2000" fill="hold"/>
                                        <p:tgtEl>
                                          <p:spTgt spid="4916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49163" grpId="0" animBg="1"/>
      <p:bldP spid="4916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4330"/>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Times New Roman" pitchFamily="18" charset="0"/>
            </a:endParaRPr>
          </a:p>
        </p:txBody>
      </p:sp>
      <p:sp>
        <p:nvSpPr>
          <p:cNvPr id="5" name="Content Placeholder 2"/>
          <p:cNvSpPr txBox="1">
            <a:spLocks/>
          </p:cNvSpPr>
          <p:nvPr/>
        </p:nvSpPr>
        <p:spPr>
          <a:xfrm>
            <a:off x="0" y="500042"/>
            <a:ext cx="9144000" cy="6643734"/>
          </a:xfrm>
          <a:prstGeom prst="rect">
            <a:avLst/>
          </a:prstGeom>
        </p:spPr>
        <p:txBody>
          <a:bodyPr vert="horz" lIns="91440" tIns="45720" rIns="91440" bIns="45720" rtlCol="0">
            <a:normAutofit/>
          </a:bodyPr>
          <a:lstStyle/>
          <a:p>
            <a:pPr marL="87313" lvl="0" indent="-87313" algn="just">
              <a:spcBef>
                <a:spcPct val="20000"/>
              </a:spcBef>
              <a:defRPr/>
            </a:pPr>
            <a:r>
              <a:rPr lang="en-US" sz="2800" b="1" u="sng" dirty="0">
                <a:solidFill>
                  <a:srgbClr val="002060"/>
                </a:solidFill>
                <a:latin typeface="Times New Roman" pitchFamily="18" charset="0"/>
                <a:cs typeface="Times New Roman" pitchFamily="18" charset="0"/>
              </a:rPr>
              <a:t>2. </a:t>
            </a:r>
            <a:r>
              <a:rPr lang="en-US" sz="2800" b="1" u="sng" dirty="0" err="1">
                <a:solidFill>
                  <a:srgbClr val="002060"/>
                </a:solidFill>
                <a:latin typeface="Times New Roman" pitchFamily="18" charset="0"/>
                <a:cs typeface="Times New Roman" pitchFamily="18" charset="0"/>
              </a:rPr>
              <a:t>Đặc</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điểm</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tự</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nhiên</a:t>
            </a:r>
            <a:r>
              <a:rPr lang="en-US" sz="2800" b="1" u="sng" dirty="0">
                <a:solidFill>
                  <a:srgbClr val="002060"/>
                </a:solidFill>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Khí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hậu</a:t>
            </a:r>
            <a:r>
              <a:rPr lang="en-US" sz="2800" b="1" dirty="0">
                <a:latin typeface="Times New Roman" pitchFamily="18" charset="0"/>
                <a:cs typeface="Times New Roman" pitchFamily="18" charset="0"/>
              </a:rPr>
              <a:t>:</a:t>
            </a:r>
          </a:p>
          <a:p>
            <a:pPr lvl="0" algn="just">
              <a:spcBef>
                <a:spcPct val="20000"/>
              </a:spcBef>
              <a:defRPr/>
            </a:pPr>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Âu</a:t>
            </a:r>
            <a:r>
              <a:rPr lang="en-US" sz="2800" b="1" dirty="0" smtClean="0">
                <a:latin typeface="Times New Roman" pitchFamily="18" charset="0"/>
                <a:cs typeface="Times New Roman" pitchFamily="18" charset="0"/>
              </a:rPr>
              <a:t>:</a:t>
            </a:r>
          </a:p>
          <a:p>
            <a:pPr algn="just">
              <a:spcBef>
                <a:spcPct val="20000"/>
              </a:spcBef>
              <a:defRPr/>
            </a:pPr>
            <a:r>
              <a:rPr lang="en-US" sz="2800" b="1" dirty="0">
                <a:latin typeface="Times New Roman" pitchFamily="18" charset="0"/>
                <a:cs typeface="Times New Roman" pitchFamily="18" charset="0"/>
              </a:rPr>
              <a:t>d</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nhiên</a:t>
            </a:r>
            <a:r>
              <a:rPr lang="en-US" sz="2800" b="1" dirty="0" smtClean="0">
                <a:latin typeface="Times New Roman" pitchFamily="18" charset="0"/>
                <a:cs typeface="Times New Roman" pitchFamily="18" charset="0"/>
              </a:rPr>
              <a:t>: </a:t>
            </a:r>
          </a:p>
          <a:p>
            <a:pPr algn="just">
              <a:spcBef>
                <a:spcPct val="20000"/>
              </a:spcBef>
              <a:defRPr/>
            </a:pPr>
            <a:r>
              <a:rPr lang="en-US" sz="2800" b="1" dirty="0" err="1" smtClean="0">
                <a:solidFill>
                  <a:srgbClr val="0070C0"/>
                </a:solidFill>
                <a:latin typeface="Times New Roman" pitchFamily="18" charset="0"/>
                <a:cs typeface="Times New Roman" pitchFamily="18" charset="0"/>
              </a:rPr>
              <a:t>Châu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Âu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nằm</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trên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hai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thiên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nhiên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chủ</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yếu</a:t>
            </a:r>
            <a:endParaRPr lang="en-US" sz="2800" b="1" dirty="0" smtClean="0">
              <a:solidFill>
                <a:srgbClr val="0070C0"/>
              </a:solidFill>
              <a:latin typeface="Times New Roman" pitchFamily="18" charset="0"/>
              <a:cs typeface="Times New Roman" pitchFamily="18" charset="0"/>
            </a:endParaRPr>
          </a:p>
          <a:p>
            <a:pPr algn="just">
              <a:spcBef>
                <a:spcPct val="20000"/>
              </a:spcBef>
              <a:defRPr/>
            </a:pP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lạnh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Chiếm</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diện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tích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nhỏ</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thực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vật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nghèo</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nàn</a:t>
            </a:r>
            <a:r>
              <a:rPr lang="en-US" sz="2800" b="1" dirty="0" smtClean="0">
                <a:solidFill>
                  <a:srgbClr val="0070C0"/>
                </a:solidFill>
                <a:latin typeface="Times New Roman" pitchFamily="18" charset="0"/>
                <a:cs typeface="Times New Roman" pitchFamily="18" charset="0"/>
              </a:rPr>
              <a:t>.</a:t>
            </a:r>
          </a:p>
          <a:p>
            <a:pPr algn="just">
              <a:spcBef>
                <a:spcPct val="20000"/>
              </a:spcBef>
              <a:defRPr/>
            </a:pP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ôn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hòa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Chiếm</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phần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lớn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lãnh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thổ</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châu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Âu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Thiên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nhiên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phân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hóa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dạng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a:p>
            <a:pPr lvl="0" algn="just">
              <a:spcBef>
                <a:spcPct val="20000"/>
              </a:spcBef>
              <a:defRPr/>
            </a:pPr>
            <a:endParaRPr lang="en-US" sz="2800" b="1" dirty="0">
              <a:latin typeface="Times New Roman" pitchFamily="18" charset="0"/>
              <a:cs typeface="Times New Roman" pitchFamily="18" charset="0"/>
            </a:endParaRPr>
          </a:p>
        </p:txBody>
      </p:sp>
      <p:sp>
        <p:nvSpPr>
          <p:cNvPr id="6" name="Title 1"/>
          <p:cNvSpPr txBox="1">
            <a:spLocks/>
          </p:cNvSpPr>
          <p:nvPr/>
        </p:nvSpPr>
        <p:spPr>
          <a:xfrm>
            <a:off x="457200" y="-285776"/>
            <a:ext cx="8229600" cy="1143000"/>
          </a:xfrm>
          <a:prstGeom prst="rect">
            <a:avLst/>
          </a:prstGeom>
        </p:spPr>
        <p:txBody>
          <a:bodyPr vert="horz" lIns="91440" tIns="45720" rIns="91440" bIns="45720" rtlCol="0" anchor="ctr">
            <a:normAutofit/>
          </a:bodyPr>
          <a:lstStyle/>
          <a:p>
            <a:pPr lvl="0" algn="ctr">
              <a:spcBef>
                <a:spcPct val="0"/>
              </a:spcBef>
              <a:defRPr/>
            </a:pPr>
            <a:r>
              <a:rPr lang="en-US" sz="4400" b="1" dirty="0">
                <a:solidFill>
                  <a:srgbClr val="FF0000"/>
                </a:solidFill>
                <a:latin typeface="Times New Roman" pitchFamily="18" charset="0"/>
                <a:cs typeface="Times New Roman" pitchFamily="18" charset="0"/>
              </a:rPr>
              <a:t>THIÊN </a:t>
            </a: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NHIÊN CHÂU ÂU</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7" name="Picture 6" descr="just_earth_200.gif"/>
          <p:cNvPicPr>
            <a:picLocks noChangeAspect="1"/>
          </p:cNvPicPr>
          <p:nvPr/>
        </p:nvPicPr>
        <p:blipFill>
          <a:blip r:embed="rId2"/>
          <a:stretch>
            <a:fillRect/>
          </a:stretch>
        </p:blipFill>
        <p:spPr>
          <a:xfrm>
            <a:off x="-71470" y="-71462"/>
            <a:ext cx="838208" cy="838208"/>
          </a:xfrm>
          <a:prstGeom prst="rect">
            <a:avLst/>
          </a:prstGeom>
        </p:spPr>
      </p:pic>
    </p:spTree>
    <p:extLst>
      <p:ext uri="{BB962C8B-B14F-4D97-AF65-F5344CB8AC3E}">
        <p14:creationId xmlns:p14="http://schemas.microsoft.com/office/powerpoint/2010/main" val="3554781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Luoc do tu nhien chau A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038600" cy="426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993" name="Picture 9"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9812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1"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384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194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3"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718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4"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766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5"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3528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 Box 17"/>
          <p:cNvSpPr txBox="1">
            <a:spLocks noChangeArrowheads="1"/>
          </p:cNvSpPr>
          <p:nvPr/>
        </p:nvSpPr>
        <p:spPr bwMode="auto">
          <a:xfrm>
            <a:off x="381000" y="54864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b="1" dirty="0" smtClean="0">
                <a:solidFill>
                  <a:srgbClr val="0000FF"/>
                </a:solidFill>
                <a:latin typeface="Arial" panose="020B0604020202020204" pitchFamily="34" charset="0"/>
              </a:rPr>
              <a:t>H.1.1</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Lược</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đồ</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tự</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nhiên</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châu</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Âu</a:t>
            </a:r>
            <a:endParaRPr lang="en-US" altLang="en-US" b="1" dirty="0">
              <a:solidFill>
                <a:srgbClr val="0000FF"/>
              </a:solidFill>
              <a:latin typeface="Arial" panose="020B0604020202020204" pitchFamily="34" charset="0"/>
            </a:endParaRPr>
          </a:p>
        </p:txBody>
      </p:sp>
      <p:pic>
        <p:nvPicPr>
          <p:cNvPr id="42003" name="Picture 19"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20"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814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21"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576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22" descr="l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131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60032" y="1412776"/>
            <a:ext cx="4032448" cy="1225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Ven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biển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phía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tây</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718148" y="2919412"/>
            <a:ext cx="4032448" cy="1561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Phổ</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biến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rừng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lá</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rộng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sồi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dẻ</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675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1993"/>
                                        </p:tgtEl>
                                      </p:cBhvr>
                                      <p:by x="150000" y="150000"/>
                                    </p:animScale>
                                  </p:childTnLst>
                                </p:cTn>
                              </p:par>
                              <p:par>
                                <p:cTn id="7" presetID="6" presetClass="emph" presetSubtype="0" repeatCount="indefinite" fill="hold" nodeType="withEffect">
                                  <p:stCondLst>
                                    <p:cond delay="0"/>
                                  </p:stCondLst>
                                  <p:endCondLst>
                                    <p:cond evt="onNext" delay="0">
                                      <p:tgtEl>
                                        <p:sldTgt/>
                                      </p:tgtEl>
                                    </p:cond>
                                  </p:endCondLst>
                                  <p:childTnLst>
                                    <p:animScale>
                                      <p:cBhvr>
                                        <p:cTn id="8" dur="2000" fill="hold"/>
                                        <p:tgtEl>
                                          <p:spTgt spid="41994"/>
                                        </p:tgtEl>
                                      </p:cBhvr>
                                      <p:by x="150000" y="150000"/>
                                    </p:animScale>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2000" fill="hold"/>
                                        <p:tgtEl>
                                          <p:spTgt spid="41995"/>
                                        </p:tgtEl>
                                      </p:cBhvr>
                                      <p:by x="150000" y="150000"/>
                                    </p:animScale>
                                  </p:childTnLst>
                                </p:cTn>
                              </p:par>
                              <p:par>
                                <p:cTn id="11" presetID="6" presetClass="emph" presetSubtype="0" repeatCount="indefinite" fill="hold" nodeType="withEffect">
                                  <p:stCondLst>
                                    <p:cond delay="0"/>
                                  </p:stCondLst>
                                  <p:endCondLst>
                                    <p:cond evt="onNext" delay="0">
                                      <p:tgtEl>
                                        <p:sldTgt/>
                                      </p:tgtEl>
                                    </p:cond>
                                  </p:endCondLst>
                                  <p:childTnLst>
                                    <p:animScale>
                                      <p:cBhvr>
                                        <p:cTn id="12" dur="2000" fill="hold"/>
                                        <p:tgtEl>
                                          <p:spTgt spid="41996"/>
                                        </p:tgtEl>
                                      </p:cBhvr>
                                      <p:by x="150000" y="150000"/>
                                    </p:animScale>
                                  </p:childTnLst>
                                </p:cTn>
                              </p:par>
                              <p:par>
                                <p:cTn id="13" presetID="6" presetClass="emph" presetSubtype="0" repeatCount="indefinite" fill="hold" nodeType="withEffect">
                                  <p:stCondLst>
                                    <p:cond delay="0"/>
                                  </p:stCondLst>
                                  <p:endCondLst>
                                    <p:cond evt="onNext" delay="0">
                                      <p:tgtEl>
                                        <p:sldTgt/>
                                      </p:tgtEl>
                                    </p:cond>
                                  </p:endCondLst>
                                  <p:childTnLst>
                                    <p:animScale>
                                      <p:cBhvr>
                                        <p:cTn id="14" dur="2000" fill="hold"/>
                                        <p:tgtEl>
                                          <p:spTgt spid="41997"/>
                                        </p:tgtEl>
                                      </p:cBhvr>
                                      <p:by x="150000" y="150000"/>
                                    </p:animScale>
                                  </p:childTnLst>
                                </p:cTn>
                              </p:par>
                              <p:par>
                                <p:cTn id="15" presetID="6" presetClass="emph" presetSubtype="0" repeatCount="indefinite" fill="hold" nodeType="withEffect">
                                  <p:stCondLst>
                                    <p:cond delay="0"/>
                                  </p:stCondLst>
                                  <p:endCondLst>
                                    <p:cond evt="onNext" delay="0">
                                      <p:tgtEl>
                                        <p:sldTgt/>
                                      </p:tgtEl>
                                    </p:cond>
                                  </p:endCondLst>
                                  <p:childTnLst>
                                    <p:animScale>
                                      <p:cBhvr>
                                        <p:cTn id="16" dur="2000" fill="hold"/>
                                        <p:tgtEl>
                                          <p:spTgt spid="41998"/>
                                        </p:tgtEl>
                                      </p:cBhvr>
                                      <p:by x="150000" y="150000"/>
                                    </p:animScale>
                                  </p:childTnLst>
                                </p:cTn>
                              </p:par>
                              <p:par>
                                <p:cTn id="17" presetID="6" presetClass="emph" presetSubtype="0" repeatCount="indefinite" fill="hold" nodeType="withEffect">
                                  <p:stCondLst>
                                    <p:cond delay="0"/>
                                  </p:stCondLst>
                                  <p:endCondLst>
                                    <p:cond evt="onNext" delay="0">
                                      <p:tgtEl>
                                        <p:sldTgt/>
                                      </p:tgtEl>
                                    </p:cond>
                                  </p:endCondLst>
                                  <p:childTnLst>
                                    <p:animScale>
                                      <p:cBhvr>
                                        <p:cTn id="18" dur="2000" fill="hold"/>
                                        <p:tgtEl>
                                          <p:spTgt spid="41999"/>
                                        </p:tgtEl>
                                      </p:cBhvr>
                                      <p:by x="150000" y="150000"/>
                                    </p:animScale>
                                  </p:childTnLst>
                                </p:cTn>
                              </p:par>
                              <p:par>
                                <p:cTn id="19" presetID="6" presetClass="emph" presetSubtype="0" repeatCount="indefinite" fill="hold" nodeType="withEffect">
                                  <p:stCondLst>
                                    <p:cond delay="0"/>
                                  </p:stCondLst>
                                  <p:endCondLst>
                                    <p:cond evt="onNext" delay="0">
                                      <p:tgtEl>
                                        <p:sldTgt/>
                                      </p:tgtEl>
                                    </p:cond>
                                  </p:endCondLst>
                                  <p:childTnLst>
                                    <p:animScale>
                                      <p:cBhvr>
                                        <p:cTn id="20" dur="2000" fill="hold"/>
                                        <p:tgtEl>
                                          <p:spTgt spid="42003"/>
                                        </p:tgtEl>
                                      </p:cBhvr>
                                      <p:by x="150000" y="150000"/>
                                    </p:animScale>
                                  </p:childTnLst>
                                </p:cTn>
                              </p:par>
                              <p:par>
                                <p:cTn id="21" presetID="6" presetClass="emph" presetSubtype="0" repeatCount="indefinite" fill="hold" nodeType="withEffect">
                                  <p:stCondLst>
                                    <p:cond delay="0"/>
                                  </p:stCondLst>
                                  <p:endCondLst>
                                    <p:cond evt="onNext" delay="0">
                                      <p:tgtEl>
                                        <p:sldTgt/>
                                      </p:tgtEl>
                                    </p:cond>
                                  </p:endCondLst>
                                  <p:childTnLst>
                                    <p:animScale>
                                      <p:cBhvr>
                                        <p:cTn id="22" dur="2000" fill="hold"/>
                                        <p:tgtEl>
                                          <p:spTgt spid="42004"/>
                                        </p:tgtEl>
                                      </p:cBhvr>
                                      <p:by x="150000" y="150000"/>
                                    </p:animScale>
                                  </p:childTnLst>
                                </p:cTn>
                              </p:par>
                              <p:par>
                                <p:cTn id="23" presetID="6" presetClass="emph" presetSubtype="0" repeatCount="indefinite" fill="hold" nodeType="withEffect">
                                  <p:stCondLst>
                                    <p:cond delay="0"/>
                                  </p:stCondLst>
                                  <p:endCondLst>
                                    <p:cond evt="onNext" delay="0">
                                      <p:tgtEl>
                                        <p:sldTgt/>
                                      </p:tgtEl>
                                    </p:cond>
                                  </p:endCondLst>
                                  <p:childTnLst>
                                    <p:animScale>
                                      <p:cBhvr>
                                        <p:cTn id="24" dur="2000" fill="hold"/>
                                        <p:tgtEl>
                                          <p:spTgt spid="42005"/>
                                        </p:tgtEl>
                                      </p:cBhvr>
                                      <p:by x="150000" y="150000"/>
                                    </p:animScale>
                                  </p:childTnLst>
                                </p:cTn>
                              </p:par>
                              <p:par>
                                <p:cTn id="25" presetID="6" presetClass="emph" presetSubtype="0" repeatCount="indefinite" fill="hold" nodeType="withEffect">
                                  <p:stCondLst>
                                    <p:cond delay="0"/>
                                  </p:stCondLst>
                                  <p:endCondLst>
                                    <p:cond evt="onNext" delay="0">
                                      <p:tgtEl>
                                        <p:sldTgt/>
                                      </p:tgtEl>
                                    </p:cond>
                                  </p:endCondLst>
                                  <p:childTnLst>
                                    <p:animScale>
                                      <p:cBhvr>
                                        <p:cTn id="26" dur="2000" fill="hold"/>
                                        <p:tgtEl>
                                          <p:spTgt spid="42006"/>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Luoc do tu nhien chau A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4419600" cy="609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0969" name="Picture 9"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26162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336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938" y="2286000"/>
            <a:ext cx="1698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574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3"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384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5"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908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8"/>
          <p:cNvSpPr txBox="1">
            <a:spLocks noChangeArrowheads="1"/>
          </p:cNvSpPr>
          <p:nvPr/>
        </p:nvSpPr>
        <p:spPr bwMode="auto">
          <a:xfrm>
            <a:off x="0" y="6262688"/>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dirty="0" smtClean="0">
                <a:solidFill>
                  <a:srgbClr val="0000FF"/>
                </a:solidFill>
                <a:latin typeface="Arial" panose="020B0604020202020204" pitchFamily="34" charset="0"/>
              </a:rPr>
              <a:t>H.1.1</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Lược</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đồ</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tự</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nhiên</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châu</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Âu</a:t>
            </a:r>
            <a:endParaRPr lang="en-US" altLang="en-US" sz="2400" b="1" dirty="0">
              <a:solidFill>
                <a:srgbClr val="0000FF"/>
              </a:solidFill>
              <a:latin typeface="Arial" panose="020B0604020202020204" pitchFamily="34" charset="0"/>
            </a:endParaRPr>
          </a:p>
        </p:txBody>
      </p:sp>
      <p:sp>
        <p:nvSpPr>
          <p:cNvPr id="38923" name="Text Box 20"/>
          <p:cNvSpPr txBox="1">
            <a:spLocks noChangeArrowheads="1"/>
          </p:cNvSpPr>
          <p:nvPr/>
        </p:nvSpPr>
        <p:spPr bwMode="auto">
          <a:xfrm>
            <a:off x="4800600" y="1203325"/>
            <a:ext cx="4027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400" dirty="0" smtClean="0">
                <a:solidFill>
                  <a:srgbClr val="0033CC"/>
                </a:solidFill>
              </a:rPr>
              <a:t> </a:t>
            </a:r>
            <a:r>
              <a:rPr lang="en-US" altLang="en-US" sz="2800" dirty="0" err="1" smtClean="0">
                <a:solidFill>
                  <a:srgbClr val="FF0000"/>
                </a:solidFill>
              </a:rPr>
              <a:t>Khu</a:t>
            </a:r>
            <a:r>
              <a:rPr lang="en-US" altLang="en-US" sz="2800" dirty="0" smtClean="0">
                <a:solidFill>
                  <a:srgbClr val="FF0000"/>
                </a:solidFill>
              </a:rPr>
              <a:t> </a:t>
            </a:r>
            <a:r>
              <a:rPr lang="en-US" altLang="en-US" sz="2800" dirty="0" err="1" smtClean="0">
                <a:solidFill>
                  <a:srgbClr val="FF0000"/>
                </a:solidFill>
              </a:rPr>
              <a:t>vực</a:t>
            </a:r>
            <a:r>
              <a:rPr lang="en-US" altLang="en-US" sz="2800" dirty="0" smtClean="0">
                <a:solidFill>
                  <a:srgbClr val="FF0000"/>
                </a:solidFill>
              </a:rPr>
              <a:t> </a:t>
            </a:r>
            <a:r>
              <a:rPr lang="en-US" altLang="en-US" sz="2800" dirty="0" err="1" smtClean="0">
                <a:solidFill>
                  <a:srgbClr val="FF0000"/>
                </a:solidFill>
              </a:rPr>
              <a:t>phía</a:t>
            </a:r>
            <a:r>
              <a:rPr lang="en-US" altLang="en-US" sz="2800" dirty="0" smtClean="0">
                <a:solidFill>
                  <a:srgbClr val="FF0000"/>
                </a:solidFill>
              </a:rPr>
              <a:t> </a:t>
            </a:r>
            <a:r>
              <a:rPr lang="en-US" altLang="en-US" sz="2800" dirty="0" err="1" smtClean="0">
                <a:solidFill>
                  <a:srgbClr val="FF0000"/>
                </a:solidFill>
              </a:rPr>
              <a:t>đông</a:t>
            </a:r>
            <a:r>
              <a:rPr lang="en-US" altLang="en-US" sz="2800" dirty="0" smtClean="0">
                <a:solidFill>
                  <a:srgbClr val="FF0000"/>
                </a:solidFill>
              </a:rPr>
              <a:t>?</a:t>
            </a:r>
            <a:endParaRPr lang="en-US" altLang="en-US" sz="2800" b="1" dirty="0">
              <a:solidFill>
                <a:srgbClr val="FF0000"/>
              </a:solidFill>
              <a:latin typeface="Arial" panose="020B0604020202020204" pitchFamily="34" charset="0"/>
            </a:endParaRPr>
          </a:p>
        </p:txBody>
      </p:sp>
      <p:pic>
        <p:nvPicPr>
          <p:cNvPr id="40981" name="Picture 21"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43188"/>
            <a:ext cx="1698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2"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956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3"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9718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24"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38" y="2338388"/>
            <a:ext cx="16986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25"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526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26"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169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27"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938" y="2133600"/>
            <a:ext cx="1698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Picture 28" descr="la k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2414588"/>
            <a:ext cx="16986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9"/>
          <p:cNvSpPr txBox="1">
            <a:spLocks noChangeArrowheads="1"/>
          </p:cNvSpPr>
          <p:nvPr/>
        </p:nvSpPr>
        <p:spPr bwMode="auto">
          <a:xfrm>
            <a:off x="4671170" y="2564606"/>
            <a:ext cx="4572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dirty="0" smtClean="0"/>
              <a:t>- </a:t>
            </a:r>
            <a:r>
              <a:rPr lang="en-US" altLang="en-US" sz="2800" dirty="0" err="1"/>
              <a:t>Vùng</a:t>
            </a:r>
            <a:r>
              <a:rPr lang="en-US" altLang="en-US" sz="2800" dirty="0"/>
              <a:t> </a:t>
            </a:r>
            <a:r>
              <a:rPr lang="en-US" altLang="en-US" sz="2800" dirty="0" err="1"/>
              <a:t>nội</a:t>
            </a:r>
            <a:r>
              <a:rPr lang="en-US" altLang="en-US" sz="2800" dirty="0"/>
              <a:t> </a:t>
            </a:r>
            <a:r>
              <a:rPr lang="en-US" altLang="en-US" sz="2800" dirty="0" err="1"/>
              <a:t>địa</a:t>
            </a:r>
            <a:r>
              <a:rPr lang="en-US" altLang="en-US" sz="2800" dirty="0"/>
              <a:t>: </a:t>
            </a:r>
            <a:r>
              <a:rPr lang="en-US" altLang="en-US" sz="2800" dirty="0" err="1"/>
              <a:t>rừng</a:t>
            </a:r>
            <a:r>
              <a:rPr lang="en-US" altLang="en-US" sz="2800" dirty="0"/>
              <a:t> </a:t>
            </a:r>
            <a:r>
              <a:rPr lang="en-US" altLang="en-US" sz="2800" dirty="0" err="1"/>
              <a:t>lá</a:t>
            </a:r>
            <a:r>
              <a:rPr lang="en-US" altLang="en-US" sz="2800" dirty="0"/>
              <a:t> </a:t>
            </a:r>
            <a:r>
              <a:rPr lang="en-US" altLang="en-US" sz="2800" dirty="0" err="1"/>
              <a:t>kim</a:t>
            </a:r>
            <a:endParaRPr lang="en-US" altLang="en-US" sz="2800" dirty="0"/>
          </a:p>
          <a:p>
            <a:pPr eaLnBrk="1" hangingPunct="1">
              <a:spcBef>
                <a:spcPct val="50000"/>
              </a:spcBef>
            </a:pPr>
            <a:r>
              <a:rPr lang="en-US" altLang="en-US" sz="2800" dirty="0"/>
              <a:t>- </a:t>
            </a:r>
            <a:r>
              <a:rPr lang="en-US" altLang="en-US" sz="2800" dirty="0" err="1"/>
              <a:t>Phía</a:t>
            </a:r>
            <a:r>
              <a:rPr lang="en-US" altLang="en-US" sz="2800" dirty="0"/>
              <a:t> </a:t>
            </a:r>
            <a:r>
              <a:rPr lang="en-US" altLang="en-US" sz="2800" dirty="0" err="1"/>
              <a:t>đông</a:t>
            </a:r>
            <a:r>
              <a:rPr lang="en-US" altLang="en-US" sz="2800" dirty="0"/>
              <a:t> </a:t>
            </a:r>
            <a:r>
              <a:rPr lang="en-US" altLang="en-US" sz="2800" dirty="0" err="1"/>
              <a:t>nam</a:t>
            </a:r>
            <a:r>
              <a:rPr lang="en-US" altLang="en-US" sz="2800" dirty="0"/>
              <a:t>: </a:t>
            </a:r>
            <a:r>
              <a:rPr lang="en-US" altLang="en-US" sz="2800" dirty="0" err="1"/>
              <a:t>thảo</a:t>
            </a:r>
            <a:r>
              <a:rPr lang="en-US" altLang="en-US" sz="2800" dirty="0"/>
              <a:t> </a:t>
            </a:r>
            <a:r>
              <a:rPr lang="en-US" altLang="en-US" sz="2800" dirty="0" err="1"/>
              <a:t>nguyên</a:t>
            </a:r>
            <a:endParaRPr lang="en-US" altLang="en-US" sz="2800" dirty="0"/>
          </a:p>
          <a:p>
            <a:pPr eaLnBrk="1" hangingPunct="1">
              <a:spcBef>
                <a:spcPct val="50000"/>
              </a:spcBef>
            </a:pPr>
            <a:endParaRPr lang="en-US" altLang="en-US" sz="2800" dirty="0"/>
          </a:p>
        </p:txBody>
      </p:sp>
    </p:spTree>
    <p:extLst>
      <p:ext uri="{BB962C8B-B14F-4D97-AF65-F5344CB8AC3E}">
        <p14:creationId xmlns:p14="http://schemas.microsoft.com/office/powerpoint/2010/main" val="2785726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0969"/>
                                        </p:tgtEl>
                                      </p:cBhvr>
                                      <p:by x="150000" y="150000"/>
                                    </p:animScale>
                                  </p:childTnLst>
                                </p:cTn>
                              </p:par>
                              <p:par>
                                <p:cTn id="7" presetID="6" presetClass="emph" presetSubtype="0" repeatCount="indefinite" fill="hold" nodeType="withEffect">
                                  <p:stCondLst>
                                    <p:cond delay="0"/>
                                  </p:stCondLst>
                                  <p:endCondLst>
                                    <p:cond evt="onNext" delay="0">
                                      <p:tgtEl>
                                        <p:sldTgt/>
                                      </p:tgtEl>
                                    </p:cond>
                                  </p:endCondLst>
                                  <p:childTnLst>
                                    <p:animScale>
                                      <p:cBhvr>
                                        <p:cTn id="8" dur="1000" fill="hold"/>
                                        <p:tgtEl>
                                          <p:spTgt spid="40970"/>
                                        </p:tgtEl>
                                      </p:cBhvr>
                                      <p:by x="150000" y="150000"/>
                                    </p:animScale>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2000" fill="hold"/>
                                        <p:tgtEl>
                                          <p:spTgt spid="40971"/>
                                        </p:tgtEl>
                                      </p:cBhvr>
                                      <p:by x="150000" y="150000"/>
                                    </p:animScale>
                                  </p:childTnLst>
                                </p:cTn>
                              </p:par>
                              <p:par>
                                <p:cTn id="11" presetID="6" presetClass="emph" presetSubtype="0" repeatCount="indefinite" fill="hold" nodeType="withEffect">
                                  <p:stCondLst>
                                    <p:cond delay="0"/>
                                  </p:stCondLst>
                                  <p:endCondLst>
                                    <p:cond evt="onNext" delay="0">
                                      <p:tgtEl>
                                        <p:sldTgt/>
                                      </p:tgtEl>
                                    </p:cond>
                                  </p:endCondLst>
                                  <p:childTnLst>
                                    <p:animScale>
                                      <p:cBhvr>
                                        <p:cTn id="12" dur="2000" fill="hold"/>
                                        <p:tgtEl>
                                          <p:spTgt spid="40972"/>
                                        </p:tgtEl>
                                      </p:cBhvr>
                                      <p:by x="150000" y="150000"/>
                                    </p:animScale>
                                  </p:childTnLst>
                                </p:cTn>
                              </p:par>
                              <p:par>
                                <p:cTn id="13" presetID="6" presetClass="emph" presetSubtype="0" repeatCount="indefinite" fill="hold" nodeType="withEffect">
                                  <p:stCondLst>
                                    <p:cond delay="0"/>
                                  </p:stCondLst>
                                  <p:endCondLst>
                                    <p:cond evt="onNext" delay="0">
                                      <p:tgtEl>
                                        <p:sldTgt/>
                                      </p:tgtEl>
                                    </p:cond>
                                  </p:endCondLst>
                                  <p:childTnLst>
                                    <p:animScale>
                                      <p:cBhvr>
                                        <p:cTn id="14" dur="2000" fill="hold"/>
                                        <p:tgtEl>
                                          <p:spTgt spid="40973"/>
                                        </p:tgtEl>
                                      </p:cBhvr>
                                      <p:by x="150000" y="150000"/>
                                    </p:animScale>
                                  </p:childTnLst>
                                </p:cTn>
                              </p:par>
                              <p:par>
                                <p:cTn id="15" presetID="6" presetClass="emph" presetSubtype="0" repeatCount="indefinite" fill="hold" nodeType="withEffect">
                                  <p:stCondLst>
                                    <p:cond delay="0"/>
                                  </p:stCondLst>
                                  <p:endCondLst>
                                    <p:cond evt="onNext" delay="0">
                                      <p:tgtEl>
                                        <p:sldTgt/>
                                      </p:tgtEl>
                                    </p:cond>
                                  </p:endCondLst>
                                  <p:childTnLst>
                                    <p:animScale>
                                      <p:cBhvr>
                                        <p:cTn id="16" dur="2000" fill="hold"/>
                                        <p:tgtEl>
                                          <p:spTgt spid="40974"/>
                                        </p:tgtEl>
                                      </p:cBhvr>
                                      <p:by x="150000" y="150000"/>
                                    </p:animScale>
                                  </p:childTnLst>
                                </p:cTn>
                              </p:par>
                              <p:par>
                                <p:cTn id="17" presetID="6" presetClass="emph" presetSubtype="0" repeatCount="indefinite" fill="hold" nodeType="withEffect">
                                  <p:stCondLst>
                                    <p:cond delay="0"/>
                                  </p:stCondLst>
                                  <p:endCondLst>
                                    <p:cond evt="onNext" delay="0">
                                      <p:tgtEl>
                                        <p:sldTgt/>
                                      </p:tgtEl>
                                    </p:cond>
                                  </p:endCondLst>
                                  <p:childTnLst>
                                    <p:animScale>
                                      <p:cBhvr>
                                        <p:cTn id="18" dur="2000" fill="hold"/>
                                        <p:tgtEl>
                                          <p:spTgt spid="40975"/>
                                        </p:tgtEl>
                                      </p:cBhvr>
                                      <p:by x="150000" y="150000"/>
                                    </p:animScale>
                                  </p:childTnLst>
                                </p:cTn>
                              </p:par>
                              <p:par>
                                <p:cTn id="19" presetID="6" presetClass="emph" presetSubtype="0" repeatCount="indefinite" fill="hold" nodeType="withEffect">
                                  <p:stCondLst>
                                    <p:cond delay="0"/>
                                  </p:stCondLst>
                                  <p:endCondLst>
                                    <p:cond evt="onNext" delay="0">
                                      <p:tgtEl>
                                        <p:sldTgt/>
                                      </p:tgtEl>
                                    </p:cond>
                                  </p:endCondLst>
                                  <p:childTnLst>
                                    <p:animScale>
                                      <p:cBhvr>
                                        <p:cTn id="20" dur="2000" fill="hold"/>
                                        <p:tgtEl>
                                          <p:spTgt spid="40981"/>
                                        </p:tgtEl>
                                      </p:cBhvr>
                                      <p:by x="150000" y="150000"/>
                                    </p:animScale>
                                  </p:childTnLst>
                                </p:cTn>
                              </p:par>
                              <p:par>
                                <p:cTn id="21" presetID="6" presetClass="emph" presetSubtype="0" repeatCount="indefinite" fill="hold" nodeType="withEffect">
                                  <p:stCondLst>
                                    <p:cond delay="0"/>
                                  </p:stCondLst>
                                  <p:endCondLst>
                                    <p:cond evt="onNext" delay="0">
                                      <p:tgtEl>
                                        <p:sldTgt/>
                                      </p:tgtEl>
                                    </p:cond>
                                  </p:endCondLst>
                                  <p:childTnLst>
                                    <p:animScale>
                                      <p:cBhvr>
                                        <p:cTn id="22" dur="2000" fill="hold"/>
                                        <p:tgtEl>
                                          <p:spTgt spid="40982"/>
                                        </p:tgtEl>
                                      </p:cBhvr>
                                      <p:by x="150000" y="150000"/>
                                    </p:animScale>
                                  </p:childTnLst>
                                </p:cTn>
                              </p:par>
                              <p:par>
                                <p:cTn id="23" presetID="6" presetClass="emph" presetSubtype="0" repeatCount="indefinite" fill="hold" nodeType="withEffect">
                                  <p:stCondLst>
                                    <p:cond delay="0"/>
                                  </p:stCondLst>
                                  <p:endCondLst>
                                    <p:cond evt="onNext" delay="0">
                                      <p:tgtEl>
                                        <p:sldTgt/>
                                      </p:tgtEl>
                                    </p:cond>
                                  </p:endCondLst>
                                  <p:childTnLst>
                                    <p:animScale>
                                      <p:cBhvr>
                                        <p:cTn id="24" dur="2000" fill="hold"/>
                                        <p:tgtEl>
                                          <p:spTgt spid="40983"/>
                                        </p:tgtEl>
                                      </p:cBhvr>
                                      <p:by x="150000" y="150000"/>
                                    </p:animScale>
                                  </p:childTnLst>
                                </p:cTn>
                              </p:par>
                              <p:par>
                                <p:cTn id="25" presetID="6" presetClass="emph" presetSubtype="0" repeatCount="indefinite" fill="hold" nodeType="withEffect">
                                  <p:stCondLst>
                                    <p:cond delay="0"/>
                                  </p:stCondLst>
                                  <p:endCondLst>
                                    <p:cond evt="onNext" delay="0">
                                      <p:tgtEl>
                                        <p:sldTgt/>
                                      </p:tgtEl>
                                    </p:cond>
                                  </p:endCondLst>
                                  <p:childTnLst>
                                    <p:animScale>
                                      <p:cBhvr>
                                        <p:cTn id="26" dur="2000" fill="hold"/>
                                        <p:tgtEl>
                                          <p:spTgt spid="40984"/>
                                        </p:tgtEl>
                                      </p:cBhvr>
                                      <p:by x="150000" y="150000"/>
                                    </p:animScale>
                                  </p:childTnLst>
                                </p:cTn>
                              </p:par>
                              <p:par>
                                <p:cTn id="27" presetID="6" presetClass="emph" presetSubtype="0" repeatCount="indefinite" fill="hold" nodeType="withEffect">
                                  <p:stCondLst>
                                    <p:cond delay="0"/>
                                  </p:stCondLst>
                                  <p:endCondLst>
                                    <p:cond evt="onNext" delay="0">
                                      <p:tgtEl>
                                        <p:sldTgt/>
                                      </p:tgtEl>
                                    </p:cond>
                                  </p:endCondLst>
                                  <p:childTnLst>
                                    <p:animScale>
                                      <p:cBhvr>
                                        <p:cTn id="28" dur="2000" fill="hold"/>
                                        <p:tgtEl>
                                          <p:spTgt spid="40985"/>
                                        </p:tgtEl>
                                      </p:cBhvr>
                                      <p:by x="150000" y="150000"/>
                                    </p:animScale>
                                  </p:childTnLst>
                                </p:cTn>
                              </p:par>
                              <p:par>
                                <p:cTn id="29" presetID="6" presetClass="emph" presetSubtype="0" repeatCount="indefinite" fill="hold" nodeType="withEffect">
                                  <p:stCondLst>
                                    <p:cond delay="0"/>
                                  </p:stCondLst>
                                  <p:endCondLst>
                                    <p:cond evt="onNext" delay="0">
                                      <p:tgtEl>
                                        <p:sldTgt/>
                                      </p:tgtEl>
                                    </p:cond>
                                  </p:endCondLst>
                                  <p:childTnLst>
                                    <p:animScale>
                                      <p:cBhvr>
                                        <p:cTn id="30" dur="2000" fill="hold"/>
                                        <p:tgtEl>
                                          <p:spTgt spid="40986"/>
                                        </p:tgtEl>
                                      </p:cBhvr>
                                      <p:by x="150000" y="150000"/>
                                    </p:animScale>
                                  </p:childTnLst>
                                </p:cTn>
                              </p:par>
                              <p:par>
                                <p:cTn id="31" presetID="6" presetClass="emph" presetSubtype="0" repeatCount="indefinite" fill="hold" nodeType="withEffect">
                                  <p:stCondLst>
                                    <p:cond delay="0"/>
                                  </p:stCondLst>
                                  <p:endCondLst>
                                    <p:cond evt="onNext" delay="0">
                                      <p:tgtEl>
                                        <p:sldTgt/>
                                      </p:tgtEl>
                                    </p:cond>
                                  </p:endCondLst>
                                  <p:childTnLst>
                                    <p:animScale>
                                      <p:cBhvr>
                                        <p:cTn id="32" dur="2000" fill="hold"/>
                                        <p:tgtEl>
                                          <p:spTgt spid="40987"/>
                                        </p:tgtEl>
                                      </p:cBhvr>
                                      <p:by x="150000" y="150000"/>
                                    </p:animScale>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2000" fill="hold"/>
                                        <p:tgtEl>
                                          <p:spTgt spid="40988"/>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Luoc do tu nhien chau A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038600" cy="426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0963" name="Text Box 5"/>
          <p:cNvSpPr txBox="1">
            <a:spLocks noChangeArrowheads="1"/>
          </p:cNvSpPr>
          <p:nvPr/>
        </p:nvSpPr>
        <p:spPr bwMode="auto">
          <a:xfrm>
            <a:off x="381000" y="53340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b="1" dirty="0" smtClean="0">
                <a:solidFill>
                  <a:srgbClr val="0000FF"/>
                </a:solidFill>
                <a:latin typeface="Arial" panose="020B0604020202020204" pitchFamily="34" charset="0"/>
              </a:rPr>
              <a:t>H.1.1</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Lược</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đồ</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tự</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nhiên</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châu</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Âu</a:t>
            </a:r>
            <a:endParaRPr lang="en-US" altLang="en-US" b="1" dirty="0">
              <a:solidFill>
                <a:srgbClr val="0000FF"/>
              </a:solidFill>
              <a:latin typeface="Arial" panose="020B0604020202020204" pitchFamily="34" charset="0"/>
            </a:endParaRPr>
          </a:p>
        </p:txBody>
      </p:sp>
      <p:pic>
        <p:nvPicPr>
          <p:cNvPr id="43017" name="Picture 9"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100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672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386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2"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3"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958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958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15"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434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6"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2672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7"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862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8"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386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9"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9624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20" descr="la c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148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6" descr="la 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9718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7" descr="la 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432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8" descr="la 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814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9" descr="la 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3528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30" descr="la 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2766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31" descr="la 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3528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32" descr="la 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5814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33" descr="la 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505200"/>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34" descr="la 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66975"/>
            <a:ext cx="114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04048" y="908720"/>
            <a:ext cx="352839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Phía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nam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lục</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6" name="Text Box 19"/>
          <p:cNvSpPr txBox="1">
            <a:spLocks noChangeArrowheads="1"/>
          </p:cNvSpPr>
          <p:nvPr/>
        </p:nvSpPr>
        <p:spPr bwMode="auto">
          <a:xfrm>
            <a:off x="4610100" y="3019425"/>
            <a:ext cx="4572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dirty="0" smtClean="0"/>
              <a:t> </a:t>
            </a:r>
            <a:r>
              <a:rPr lang="en-US" altLang="en-US" sz="2800" dirty="0" err="1"/>
              <a:t>Ven</a:t>
            </a:r>
            <a:r>
              <a:rPr lang="en-US" altLang="en-US" sz="2800" dirty="0"/>
              <a:t> </a:t>
            </a:r>
            <a:r>
              <a:rPr lang="en-US" altLang="en-US" sz="2800" dirty="0" err="1"/>
              <a:t>Địa</a:t>
            </a:r>
            <a:r>
              <a:rPr lang="en-US" altLang="en-US" sz="2800" dirty="0"/>
              <a:t> </a:t>
            </a:r>
            <a:r>
              <a:rPr lang="en-US" altLang="en-US" sz="2800" dirty="0" err="1" smtClean="0"/>
              <a:t>Trung</a:t>
            </a:r>
            <a:r>
              <a:rPr lang="en-US" altLang="en-US" sz="2800" dirty="0" smtClean="0"/>
              <a:t> </a:t>
            </a:r>
            <a:r>
              <a:rPr lang="en-US" altLang="en-US" sz="2800" dirty="0" err="1" smtClean="0"/>
              <a:t>Hải</a:t>
            </a:r>
            <a:r>
              <a:rPr lang="en-US" altLang="en-US" sz="2800" dirty="0" smtClean="0"/>
              <a:t>: </a:t>
            </a:r>
            <a:r>
              <a:rPr lang="en-US" altLang="en-US" sz="2800" dirty="0" err="1" smtClean="0"/>
              <a:t>rừng</a:t>
            </a:r>
            <a:r>
              <a:rPr lang="en-US" altLang="en-US" sz="2800" dirty="0" smtClean="0"/>
              <a:t> </a:t>
            </a:r>
            <a:r>
              <a:rPr lang="en-US" altLang="en-US" sz="2800" dirty="0" err="1"/>
              <a:t>lá</a:t>
            </a:r>
            <a:r>
              <a:rPr lang="en-US" altLang="en-US" sz="2800" dirty="0"/>
              <a:t> </a:t>
            </a:r>
            <a:r>
              <a:rPr lang="en-US" altLang="en-US" sz="2800" dirty="0" err="1"/>
              <a:t>cứng</a:t>
            </a:r>
            <a:endParaRPr lang="en-US" altLang="en-US" sz="2800" dirty="0"/>
          </a:p>
          <a:p>
            <a:pPr eaLnBrk="1" hangingPunct="1">
              <a:spcBef>
                <a:spcPct val="50000"/>
              </a:spcBef>
            </a:pPr>
            <a:endParaRPr lang="en-US" altLang="en-US" sz="2800" dirty="0"/>
          </a:p>
        </p:txBody>
      </p:sp>
    </p:spTree>
    <p:extLst>
      <p:ext uri="{BB962C8B-B14F-4D97-AF65-F5344CB8AC3E}">
        <p14:creationId xmlns:p14="http://schemas.microsoft.com/office/powerpoint/2010/main" val="3995470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3017"/>
                                        </p:tgtEl>
                                      </p:cBhvr>
                                      <p:by x="150000" y="150000"/>
                                    </p:animScale>
                                  </p:childTnLst>
                                </p:cTn>
                              </p:par>
                              <p:par>
                                <p:cTn id="7" presetID="6" presetClass="emph" presetSubtype="0" repeatCount="indefinite" fill="hold" nodeType="withEffect">
                                  <p:stCondLst>
                                    <p:cond delay="0"/>
                                  </p:stCondLst>
                                  <p:endCondLst>
                                    <p:cond evt="onNext" delay="0">
                                      <p:tgtEl>
                                        <p:sldTgt/>
                                      </p:tgtEl>
                                    </p:cond>
                                  </p:endCondLst>
                                  <p:childTnLst>
                                    <p:animScale>
                                      <p:cBhvr>
                                        <p:cTn id="8" dur="2000" fill="hold"/>
                                        <p:tgtEl>
                                          <p:spTgt spid="43018"/>
                                        </p:tgtEl>
                                      </p:cBhvr>
                                      <p:by x="150000" y="150000"/>
                                    </p:animScale>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2000" fill="hold"/>
                                        <p:tgtEl>
                                          <p:spTgt spid="43019"/>
                                        </p:tgtEl>
                                      </p:cBhvr>
                                      <p:by x="150000" y="150000"/>
                                    </p:animScale>
                                  </p:childTnLst>
                                </p:cTn>
                              </p:par>
                              <p:par>
                                <p:cTn id="11" presetID="6" presetClass="emph" presetSubtype="0" repeatCount="indefinite" fill="hold" nodeType="withEffect">
                                  <p:stCondLst>
                                    <p:cond delay="0"/>
                                  </p:stCondLst>
                                  <p:endCondLst>
                                    <p:cond evt="onNext" delay="0">
                                      <p:tgtEl>
                                        <p:sldTgt/>
                                      </p:tgtEl>
                                    </p:cond>
                                  </p:endCondLst>
                                  <p:childTnLst>
                                    <p:animScale>
                                      <p:cBhvr>
                                        <p:cTn id="12" dur="2000" fill="hold"/>
                                        <p:tgtEl>
                                          <p:spTgt spid="43020"/>
                                        </p:tgtEl>
                                      </p:cBhvr>
                                      <p:by x="150000" y="150000"/>
                                    </p:animScale>
                                  </p:childTnLst>
                                </p:cTn>
                              </p:par>
                              <p:par>
                                <p:cTn id="13" presetID="6" presetClass="emph" presetSubtype="0" repeatCount="indefinite" fill="hold" nodeType="withEffect">
                                  <p:stCondLst>
                                    <p:cond delay="0"/>
                                  </p:stCondLst>
                                  <p:endCondLst>
                                    <p:cond evt="onNext" delay="0">
                                      <p:tgtEl>
                                        <p:sldTgt/>
                                      </p:tgtEl>
                                    </p:cond>
                                  </p:endCondLst>
                                  <p:childTnLst>
                                    <p:animScale>
                                      <p:cBhvr>
                                        <p:cTn id="14" dur="2000" fill="hold"/>
                                        <p:tgtEl>
                                          <p:spTgt spid="43021"/>
                                        </p:tgtEl>
                                      </p:cBhvr>
                                      <p:by x="150000" y="150000"/>
                                    </p:animScale>
                                  </p:childTnLst>
                                </p:cTn>
                              </p:par>
                              <p:par>
                                <p:cTn id="15" presetID="6" presetClass="emph" presetSubtype="0" repeatCount="indefinite" fill="hold" nodeType="withEffect">
                                  <p:stCondLst>
                                    <p:cond delay="0"/>
                                  </p:stCondLst>
                                  <p:endCondLst>
                                    <p:cond evt="onNext" delay="0">
                                      <p:tgtEl>
                                        <p:sldTgt/>
                                      </p:tgtEl>
                                    </p:cond>
                                  </p:endCondLst>
                                  <p:childTnLst>
                                    <p:animScale>
                                      <p:cBhvr>
                                        <p:cTn id="16" dur="2000" fill="hold"/>
                                        <p:tgtEl>
                                          <p:spTgt spid="43022"/>
                                        </p:tgtEl>
                                      </p:cBhvr>
                                      <p:by x="150000" y="150000"/>
                                    </p:animScale>
                                  </p:childTnLst>
                                </p:cTn>
                              </p:par>
                              <p:par>
                                <p:cTn id="17" presetID="6" presetClass="emph" presetSubtype="0" repeatCount="indefinite" fill="hold" nodeType="withEffect">
                                  <p:stCondLst>
                                    <p:cond delay="0"/>
                                  </p:stCondLst>
                                  <p:endCondLst>
                                    <p:cond evt="onNext" delay="0">
                                      <p:tgtEl>
                                        <p:sldTgt/>
                                      </p:tgtEl>
                                    </p:cond>
                                  </p:endCondLst>
                                  <p:childTnLst>
                                    <p:animScale>
                                      <p:cBhvr>
                                        <p:cTn id="18" dur="2000" fill="hold"/>
                                        <p:tgtEl>
                                          <p:spTgt spid="43023"/>
                                        </p:tgtEl>
                                      </p:cBhvr>
                                      <p:by x="150000" y="150000"/>
                                    </p:animScale>
                                  </p:childTnLst>
                                </p:cTn>
                              </p:par>
                              <p:par>
                                <p:cTn id="19" presetID="6" presetClass="emph" presetSubtype="0" repeatCount="indefinite" fill="hold" nodeType="withEffect">
                                  <p:stCondLst>
                                    <p:cond delay="0"/>
                                  </p:stCondLst>
                                  <p:endCondLst>
                                    <p:cond evt="onNext" delay="0">
                                      <p:tgtEl>
                                        <p:sldTgt/>
                                      </p:tgtEl>
                                    </p:cond>
                                  </p:endCondLst>
                                  <p:childTnLst>
                                    <p:animScale>
                                      <p:cBhvr>
                                        <p:cTn id="20" dur="2000" fill="hold"/>
                                        <p:tgtEl>
                                          <p:spTgt spid="43024"/>
                                        </p:tgtEl>
                                      </p:cBhvr>
                                      <p:by x="150000" y="150000"/>
                                    </p:animScale>
                                  </p:childTnLst>
                                </p:cTn>
                              </p:par>
                              <p:par>
                                <p:cTn id="21" presetID="6" presetClass="emph" presetSubtype="0" repeatCount="indefinite" fill="hold" nodeType="withEffect">
                                  <p:stCondLst>
                                    <p:cond delay="0"/>
                                  </p:stCondLst>
                                  <p:endCondLst>
                                    <p:cond evt="onNext" delay="0">
                                      <p:tgtEl>
                                        <p:sldTgt/>
                                      </p:tgtEl>
                                    </p:cond>
                                  </p:endCondLst>
                                  <p:childTnLst>
                                    <p:animScale>
                                      <p:cBhvr>
                                        <p:cTn id="22" dur="2000" fill="hold"/>
                                        <p:tgtEl>
                                          <p:spTgt spid="43025"/>
                                        </p:tgtEl>
                                      </p:cBhvr>
                                      <p:by x="150000" y="150000"/>
                                    </p:animScale>
                                  </p:childTnLst>
                                </p:cTn>
                              </p:par>
                              <p:par>
                                <p:cTn id="23" presetID="6" presetClass="emph" presetSubtype="0" repeatCount="indefinite" fill="hold" nodeType="withEffect">
                                  <p:stCondLst>
                                    <p:cond delay="0"/>
                                  </p:stCondLst>
                                  <p:endCondLst>
                                    <p:cond evt="onNext" delay="0">
                                      <p:tgtEl>
                                        <p:sldTgt/>
                                      </p:tgtEl>
                                    </p:cond>
                                  </p:endCondLst>
                                  <p:childTnLst>
                                    <p:animScale>
                                      <p:cBhvr>
                                        <p:cTn id="24" dur="2000" fill="hold"/>
                                        <p:tgtEl>
                                          <p:spTgt spid="43026"/>
                                        </p:tgtEl>
                                      </p:cBhvr>
                                      <p:by x="150000" y="150000"/>
                                    </p:animScale>
                                  </p:childTnLst>
                                </p:cTn>
                              </p:par>
                              <p:par>
                                <p:cTn id="25" presetID="6" presetClass="emph" presetSubtype="0" repeatCount="indefinite" fill="hold" nodeType="withEffect">
                                  <p:stCondLst>
                                    <p:cond delay="0"/>
                                  </p:stCondLst>
                                  <p:endCondLst>
                                    <p:cond evt="onNext" delay="0">
                                      <p:tgtEl>
                                        <p:sldTgt/>
                                      </p:tgtEl>
                                    </p:cond>
                                  </p:endCondLst>
                                  <p:childTnLst>
                                    <p:animScale>
                                      <p:cBhvr>
                                        <p:cTn id="26" dur="2000" fill="hold"/>
                                        <p:tgtEl>
                                          <p:spTgt spid="43027"/>
                                        </p:tgtEl>
                                      </p:cBhvr>
                                      <p:by x="150000" y="150000"/>
                                    </p:animScale>
                                  </p:childTnLst>
                                </p:cTn>
                              </p:par>
                              <p:par>
                                <p:cTn id="27" presetID="6" presetClass="emph" presetSubtype="0" repeatCount="indefinite" fill="hold" nodeType="withEffect">
                                  <p:stCondLst>
                                    <p:cond delay="0"/>
                                  </p:stCondLst>
                                  <p:endCondLst>
                                    <p:cond evt="onNext" delay="0">
                                      <p:tgtEl>
                                        <p:sldTgt/>
                                      </p:tgtEl>
                                    </p:cond>
                                  </p:endCondLst>
                                  <p:childTnLst>
                                    <p:animScale>
                                      <p:cBhvr>
                                        <p:cTn id="28" dur="2000" fill="hold"/>
                                        <p:tgtEl>
                                          <p:spTgt spid="43028"/>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descr="59041-004-7F34BA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016"/>
            <a:ext cx="4546898" cy="369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AutoShape 4" descr="Z"/>
          <p:cNvSpPr>
            <a:spLocks noChangeAspect="1" noChangeArrowheads="1"/>
          </p:cNvSpPr>
          <p:nvPr/>
        </p:nvSpPr>
        <p:spPr bwMode="auto">
          <a:xfrm>
            <a:off x="3295650" y="2533650"/>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pic>
        <p:nvPicPr>
          <p:cNvPr id="106501" name="Picture 5" descr="ANd9GcTLYeP3UMRjxSgFMk25jKrUKo96JyrLmp-02ke0Ndlh61TCkI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7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thaonguy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17032"/>
            <a:ext cx="4546898" cy="31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Text Box 7"/>
          <p:cNvSpPr txBox="1">
            <a:spLocks noChangeArrowheads="1"/>
          </p:cNvSpPr>
          <p:nvPr/>
        </p:nvSpPr>
        <p:spPr bwMode="auto">
          <a:xfrm>
            <a:off x="4629298" y="3245643"/>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dirty="0" err="1">
                <a:solidFill>
                  <a:srgbClr val="FF0000"/>
                </a:solidFill>
                <a:latin typeface="Arial" panose="020B0604020202020204" pitchFamily="34" charset="0"/>
              </a:rPr>
              <a:t>Rừng</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lá</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kim</a:t>
            </a:r>
            <a:endParaRPr lang="en-US" altLang="en-US" b="1" dirty="0">
              <a:solidFill>
                <a:srgbClr val="FF0000"/>
              </a:solidFill>
              <a:latin typeface="Arial" panose="020B0604020202020204" pitchFamily="34" charset="0"/>
            </a:endParaRPr>
          </a:p>
        </p:txBody>
      </p:sp>
      <p:sp>
        <p:nvSpPr>
          <p:cNvPr id="106504" name="Text Box 8"/>
          <p:cNvSpPr txBox="1">
            <a:spLocks noChangeArrowheads="1"/>
          </p:cNvSpPr>
          <p:nvPr/>
        </p:nvSpPr>
        <p:spPr bwMode="auto">
          <a:xfrm>
            <a:off x="5184" y="3242815"/>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dirty="0" err="1">
                <a:solidFill>
                  <a:srgbClr val="FF0000"/>
                </a:solidFill>
                <a:latin typeface="Arial" panose="020B0604020202020204" pitchFamily="34" charset="0"/>
              </a:rPr>
              <a:t>Rừng</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lá</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rộng</a:t>
            </a:r>
            <a:endParaRPr lang="en-US" altLang="en-US" b="1" dirty="0">
              <a:solidFill>
                <a:srgbClr val="FF0000"/>
              </a:solidFill>
              <a:latin typeface="Arial" panose="020B0604020202020204" pitchFamily="34" charset="0"/>
            </a:endParaRPr>
          </a:p>
        </p:txBody>
      </p:sp>
      <p:pic>
        <p:nvPicPr>
          <p:cNvPr id="106505" name="Picture 9" descr="ANd9GcQFEfSHJAz3HGURzMOdaPMdvyyDsklx6Kz4HJB_a9aoAZCJ0Yd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7032"/>
            <a:ext cx="4572000" cy="31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6" name="Text Box 10"/>
          <p:cNvSpPr txBox="1">
            <a:spLocks noChangeArrowheads="1"/>
          </p:cNvSpPr>
          <p:nvPr/>
        </p:nvSpPr>
        <p:spPr bwMode="auto">
          <a:xfrm>
            <a:off x="152400" y="61118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a:solidFill>
                  <a:srgbClr val="FF0000"/>
                </a:solidFill>
                <a:latin typeface="Arial" panose="020B0604020202020204" pitchFamily="34" charset="0"/>
              </a:rPr>
              <a:t>Rừng lá cứng</a:t>
            </a:r>
          </a:p>
        </p:txBody>
      </p:sp>
      <p:sp>
        <p:nvSpPr>
          <p:cNvPr id="106507" name="Text Box 11"/>
          <p:cNvSpPr txBox="1">
            <a:spLocks noChangeArrowheads="1"/>
          </p:cNvSpPr>
          <p:nvPr/>
        </p:nvSpPr>
        <p:spPr bwMode="auto">
          <a:xfrm>
            <a:off x="4572000" y="6491287"/>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dirty="0" err="1">
                <a:solidFill>
                  <a:srgbClr val="FF0000"/>
                </a:solidFill>
                <a:latin typeface="Arial" panose="020B0604020202020204" pitchFamily="34" charset="0"/>
              </a:rPr>
              <a:t>Thảo</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nguyên</a:t>
            </a:r>
            <a:endParaRPr lang="en-US" altLang="en-US"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175548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AutoShape 4" descr="Z"/>
          <p:cNvSpPr>
            <a:spLocks noChangeAspect="1" noChangeArrowheads="1"/>
          </p:cNvSpPr>
          <p:nvPr/>
        </p:nvSpPr>
        <p:spPr bwMode="auto">
          <a:xfrm>
            <a:off x="4759772" y="2365772"/>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106503" name="Text Box 7"/>
          <p:cNvSpPr txBox="1">
            <a:spLocks noChangeArrowheads="1"/>
          </p:cNvSpPr>
          <p:nvPr/>
        </p:nvSpPr>
        <p:spPr bwMode="auto">
          <a:xfrm>
            <a:off x="5255072" y="3034307"/>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dirty="0" err="1" smtClean="0">
                <a:solidFill>
                  <a:srgbClr val="FF0000"/>
                </a:solidFill>
                <a:latin typeface="Arial" panose="020B0604020202020204" pitchFamily="34" charset="0"/>
              </a:rPr>
              <a:t>Gà</a:t>
            </a:r>
            <a:r>
              <a:rPr lang="en-US" altLang="en-US" b="1" dirty="0" smtClean="0">
                <a:solidFill>
                  <a:srgbClr val="FF0000"/>
                </a:solidFill>
                <a:latin typeface="Arial" panose="020B0604020202020204" pitchFamily="34" charset="0"/>
              </a:rPr>
              <a:t> </a:t>
            </a:r>
            <a:r>
              <a:rPr lang="en-US" altLang="en-US" b="1" dirty="0" err="1" smtClean="0">
                <a:solidFill>
                  <a:srgbClr val="FF0000"/>
                </a:solidFill>
                <a:latin typeface="Arial" panose="020B0604020202020204" pitchFamily="34" charset="0"/>
              </a:rPr>
              <a:t>rừng</a:t>
            </a:r>
            <a:endParaRPr lang="en-US" altLang="en-US" b="1" dirty="0">
              <a:solidFill>
                <a:srgbClr val="FF0000"/>
              </a:solidFill>
              <a:latin typeface="Arial" panose="020B0604020202020204" pitchFamily="34" charset="0"/>
            </a:endParaRPr>
          </a:p>
        </p:txBody>
      </p:sp>
      <p:sp>
        <p:nvSpPr>
          <p:cNvPr id="106504" name="Text Box 8"/>
          <p:cNvSpPr txBox="1">
            <a:spLocks noChangeArrowheads="1"/>
          </p:cNvSpPr>
          <p:nvPr/>
        </p:nvSpPr>
        <p:spPr bwMode="auto">
          <a:xfrm>
            <a:off x="192956" y="3062286"/>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dirty="0" err="1" smtClean="0">
                <a:solidFill>
                  <a:srgbClr val="FF0000"/>
                </a:solidFill>
                <a:latin typeface="Arial" panose="020B0604020202020204" pitchFamily="34" charset="0"/>
              </a:rPr>
              <a:t>Chim</a:t>
            </a:r>
            <a:r>
              <a:rPr lang="en-US" altLang="en-US" b="1" dirty="0" smtClean="0">
                <a:solidFill>
                  <a:srgbClr val="FF0000"/>
                </a:solidFill>
                <a:latin typeface="Arial" panose="020B0604020202020204" pitchFamily="34" charset="0"/>
              </a:rPr>
              <a:t> </a:t>
            </a:r>
            <a:r>
              <a:rPr lang="en-US" altLang="en-US" b="1" dirty="0" err="1" smtClean="0">
                <a:solidFill>
                  <a:srgbClr val="FF0000"/>
                </a:solidFill>
                <a:latin typeface="Arial" panose="020B0604020202020204" pitchFamily="34" charset="0"/>
              </a:rPr>
              <a:t>gõ</a:t>
            </a:r>
            <a:r>
              <a:rPr lang="en-US" altLang="en-US" b="1" dirty="0" smtClean="0">
                <a:solidFill>
                  <a:srgbClr val="FF0000"/>
                </a:solidFill>
                <a:latin typeface="Arial" panose="020B0604020202020204" pitchFamily="34" charset="0"/>
              </a:rPr>
              <a:t> </a:t>
            </a:r>
            <a:r>
              <a:rPr lang="en-US" altLang="en-US" b="1" dirty="0" err="1" smtClean="0">
                <a:solidFill>
                  <a:srgbClr val="FF0000"/>
                </a:solidFill>
                <a:latin typeface="Arial" panose="020B0604020202020204" pitchFamily="34" charset="0"/>
              </a:rPr>
              <a:t>kiến</a:t>
            </a:r>
            <a:endParaRPr lang="en-US" altLang="en-US" b="1" dirty="0">
              <a:solidFill>
                <a:srgbClr val="FF0000"/>
              </a:solidFill>
              <a:latin typeface="Arial" panose="020B0604020202020204" pitchFamily="34" charset="0"/>
            </a:endParaRPr>
          </a:p>
        </p:txBody>
      </p:sp>
      <p:sp>
        <p:nvSpPr>
          <p:cNvPr id="106506" name="Text Box 10"/>
          <p:cNvSpPr txBox="1">
            <a:spLocks noChangeArrowheads="1"/>
          </p:cNvSpPr>
          <p:nvPr/>
        </p:nvSpPr>
        <p:spPr bwMode="auto">
          <a:xfrm>
            <a:off x="194717" y="649128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dirty="0" err="1" smtClean="0">
                <a:solidFill>
                  <a:srgbClr val="FF0000"/>
                </a:solidFill>
                <a:latin typeface="Arial" panose="020B0604020202020204" pitchFamily="34" charset="0"/>
              </a:rPr>
              <a:t>Khỉ</a:t>
            </a:r>
            <a:r>
              <a:rPr lang="en-US" altLang="en-US" b="1" dirty="0" smtClean="0">
                <a:solidFill>
                  <a:srgbClr val="FF0000"/>
                </a:solidFill>
                <a:latin typeface="Arial" panose="020B0604020202020204" pitchFamily="34" charset="0"/>
              </a:rPr>
              <a:t> </a:t>
            </a:r>
            <a:r>
              <a:rPr lang="en-US" altLang="en-US" b="1" dirty="0" err="1" smtClean="0">
                <a:solidFill>
                  <a:srgbClr val="FF0000"/>
                </a:solidFill>
                <a:latin typeface="Arial" panose="020B0604020202020204" pitchFamily="34" charset="0"/>
              </a:rPr>
              <a:t>mặt</a:t>
            </a:r>
            <a:r>
              <a:rPr lang="en-US" altLang="en-US" b="1" dirty="0" smtClean="0">
                <a:solidFill>
                  <a:srgbClr val="FF0000"/>
                </a:solidFill>
                <a:latin typeface="Arial" panose="020B0604020202020204" pitchFamily="34" charset="0"/>
              </a:rPr>
              <a:t> </a:t>
            </a:r>
            <a:r>
              <a:rPr lang="en-US" altLang="en-US" b="1" dirty="0" err="1" smtClean="0">
                <a:solidFill>
                  <a:srgbClr val="FF0000"/>
                </a:solidFill>
                <a:latin typeface="Arial" panose="020B0604020202020204" pitchFamily="34" charset="0"/>
              </a:rPr>
              <a:t>đỏ</a:t>
            </a:r>
            <a:endParaRPr lang="en-US" altLang="en-US" b="1" dirty="0">
              <a:solidFill>
                <a:srgbClr val="FF0000"/>
              </a:solidFill>
              <a:latin typeface="Arial" panose="020B0604020202020204" pitchFamily="34" charset="0"/>
            </a:endParaRPr>
          </a:p>
        </p:txBody>
      </p:sp>
      <p:sp>
        <p:nvSpPr>
          <p:cNvPr id="106507" name="Text Box 11"/>
          <p:cNvSpPr txBox="1">
            <a:spLocks noChangeArrowheads="1"/>
          </p:cNvSpPr>
          <p:nvPr/>
        </p:nvSpPr>
        <p:spPr bwMode="auto">
          <a:xfrm>
            <a:off x="4572000" y="6491287"/>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dirty="0" err="1" smtClean="0">
                <a:solidFill>
                  <a:srgbClr val="FF0000"/>
                </a:solidFill>
                <a:latin typeface="Arial" panose="020B0604020202020204" pitchFamily="34" charset="0"/>
              </a:rPr>
              <a:t>Cú</a:t>
            </a:r>
            <a:r>
              <a:rPr lang="en-US" altLang="en-US" b="1" dirty="0" smtClean="0">
                <a:solidFill>
                  <a:srgbClr val="FF0000"/>
                </a:solidFill>
                <a:latin typeface="Arial" panose="020B0604020202020204" pitchFamily="34" charset="0"/>
              </a:rPr>
              <a:t> </a:t>
            </a:r>
            <a:r>
              <a:rPr lang="en-US" altLang="en-US" b="1" dirty="0" err="1" smtClean="0">
                <a:solidFill>
                  <a:srgbClr val="FF0000"/>
                </a:solidFill>
                <a:latin typeface="Arial" panose="020B0604020202020204" pitchFamily="34" charset="0"/>
              </a:rPr>
              <a:t>Bắc</a:t>
            </a:r>
            <a:r>
              <a:rPr lang="en-US" altLang="en-US" b="1" dirty="0" smtClean="0">
                <a:solidFill>
                  <a:srgbClr val="FF0000"/>
                </a:solidFill>
                <a:latin typeface="Arial" panose="020B0604020202020204" pitchFamily="34" charset="0"/>
              </a:rPr>
              <a:t> </a:t>
            </a:r>
            <a:r>
              <a:rPr lang="en-US" altLang="en-US" b="1" dirty="0" err="1" smtClean="0">
                <a:solidFill>
                  <a:srgbClr val="FF0000"/>
                </a:solidFill>
                <a:latin typeface="Arial" panose="020B0604020202020204" pitchFamily="34" charset="0"/>
              </a:rPr>
              <a:t>cực</a:t>
            </a:r>
            <a:endParaRPr lang="en-US" altLang="en-US" b="1" dirty="0">
              <a:solidFill>
                <a:srgbClr val="FF0000"/>
              </a:solidFill>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 y="0"/>
            <a:ext cx="4566816" cy="30622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
            <a:ext cx="4572000" cy="30622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7" y="3489323"/>
            <a:ext cx="4539953" cy="30299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489322"/>
            <a:ext cx="4572000" cy="3029943"/>
          </a:xfrm>
          <a:prstGeom prst="rect">
            <a:avLst/>
          </a:prstGeom>
        </p:spPr>
      </p:pic>
    </p:spTree>
    <p:extLst>
      <p:ext uri="{BB962C8B-B14F-4D97-AF65-F5344CB8AC3E}">
        <p14:creationId xmlns:p14="http://schemas.microsoft.com/office/powerpoint/2010/main" val="512560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a:spLocks noChangeArrowheads="1"/>
          </p:cNvSpPr>
          <p:nvPr/>
        </p:nvSpPr>
        <p:spPr bwMode="gray">
          <a:xfrm>
            <a:off x="419048" y="1"/>
            <a:ext cx="8321726" cy="609600"/>
          </a:xfrm>
          <a:prstGeom prst="roundRect">
            <a:avLst>
              <a:gd name="adj" fmla="val 50000"/>
            </a:avLst>
          </a:prstGeom>
          <a:solidFill>
            <a:srgbClr val="3333CC"/>
          </a:solidFill>
          <a:ln w="38100" algn="ctr">
            <a:solidFill>
              <a:srgbClr val="FFFFFF"/>
            </a:solidFill>
            <a:round/>
            <a:headEnd/>
            <a:tailEnd/>
          </a:ln>
          <a:effectLst>
            <a:outerShdw dist="63500" dir="3187806" algn="ctr" rotWithShape="0">
              <a:srgbClr val="001D3A"/>
            </a:outerShdw>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800" kern="0" dirty="0">
                <a:latin typeface="Arial" charset="0"/>
              </a:rPr>
              <a:t>       </a:t>
            </a:r>
            <a:r>
              <a:rPr lang="en-US" sz="2800" kern="0" dirty="0" smtClean="0">
                <a:latin typeface="Arial" charset="0"/>
              </a:rPr>
              <a:t>         </a:t>
            </a:r>
            <a:r>
              <a:rPr lang="en-US" sz="36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CỦNG CỐ KIẾN THỨC</a:t>
            </a:r>
            <a:endPar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grpSp>
        <p:nvGrpSpPr>
          <p:cNvPr id="2" name="Group 5"/>
          <p:cNvGrpSpPr>
            <a:grpSpLocks/>
          </p:cNvGrpSpPr>
          <p:nvPr/>
        </p:nvGrpSpPr>
        <p:grpSpPr bwMode="auto">
          <a:xfrm>
            <a:off x="806450" y="2424113"/>
            <a:ext cx="7715250" cy="1846262"/>
            <a:chOff x="777" y="895"/>
            <a:chExt cx="4416" cy="717"/>
          </a:xfrm>
        </p:grpSpPr>
        <p:sp>
          <p:nvSpPr>
            <p:cNvPr id="59398" name="Freeform 6"/>
            <p:cNvSpPr>
              <a:spLocks/>
            </p:cNvSpPr>
            <p:nvPr/>
          </p:nvSpPr>
          <p:spPr bwMode="gray">
            <a:xfrm>
              <a:off x="894" y="1456"/>
              <a:ext cx="423"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28728" name="AutoShape 7"/>
            <p:cNvSpPr>
              <a:spLocks noChangeArrowheads="1"/>
            </p:cNvSpPr>
            <p:nvPr/>
          </p:nvSpPr>
          <p:spPr bwMode="gray">
            <a:xfrm>
              <a:off x="777" y="902"/>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sz="3200">
                  <a:latin typeface="Arial" charset="0"/>
                </a:rPr>
                <a:t>       </a:t>
              </a:r>
            </a:p>
          </p:txBody>
        </p:sp>
        <p:sp>
          <p:nvSpPr>
            <p:cNvPr id="59400" name="AutoShape 8"/>
            <p:cNvSpPr>
              <a:spLocks noChangeArrowheads="1"/>
            </p:cNvSpPr>
            <p:nvPr/>
          </p:nvSpPr>
          <p:spPr bwMode="gray">
            <a:xfrm>
              <a:off x="821" y="902"/>
              <a:ext cx="880"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01" name="Freeform 9"/>
            <p:cNvSpPr>
              <a:spLocks/>
            </p:cNvSpPr>
            <p:nvPr/>
          </p:nvSpPr>
          <p:spPr bwMode="gray">
            <a:xfrm>
              <a:off x="882" y="1447"/>
              <a:ext cx="423"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02" name="Text Box 10"/>
            <p:cNvSpPr txBox="1">
              <a:spLocks noChangeArrowheads="1"/>
            </p:cNvSpPr>
            <p:nvPr/>
          </p:nvSpPr>
          <p:spPr bwMode="gray">
            <a:xfrm>
              <a:off x="1106" y="895"/>
              <a:ext cx="277" cy="272"/>
            </a:xfrm>
            <a:prstGeom prst="rect">
              <a:avLst/>
            </a:prstGeom>
            <a:noFill/>
            <a:ln>
              <a:noFill/>
            </a:ln>
            <a:effectLst>
              <a:outerShdw dist="35921" dir="2700000" algn="ctr" rotWithShape="0">
                <a:schemeClr val="tx1"/>
              </a:outerShdw>
            </a:effectLst>
            <a:extLst/>
          </p:spPr>
          <p:txBody>
            <a:bodyPr>
              <a:spAutoFit/>
            </a:bodyPr>
            <a:lstStyle/>
            <a:p>
              <a:pPr algn="ctr" eaLnBrk="0" hangingPunct="0">
                <a:defRPr/>
              </a:pPr>
              <a:endParaRPr lang="en-US" sz="1200" b="1" dirty="0">
                <a:solidFill>
                  <a:srgbClr val="FF0000"/>
                </a:solidFill>
                <a:effectLst>
                  <a:outerShdw blurRad="38100" dist="38100" dir="2700000" algn="tl">
                    <a:srgbClr val="C0C0C0"/>
                  </a:outerShdw>
                </a:effectLst>
                <a:latin typeface="Arial" charset="0"/>
              </a:endParaRPr>
            </a:p>
            <a:p>
              <a:pPr algn="ctr" eaLnBrk="0" hangingPunct="0">
                <a:defRPr/>
              </a:pPr>
              <a:r>
                <a:rPr lang="en-US" sz="2800" b="1" dirty="0">
                  <a:solidFill>
                    <a:srgbClr val="FF0000"/>
                  </a:solidFill>
                  <a:effectLst>
                    <a:outerShdw blurRad="38100" dist="38100" dir="2700000" algn="tl">
                      <a:srgbClr val="C0C0C0"/>
                    </a:outerShdw>
                  </a:effectLst>
                  <a:latin typeface="Arial" charset="0"/>
                </a:rPr>
                <a:t>A</a:t>
              </a:r>
            </a:p>
          </p:txBody>
        </p:sp>
      </p:grpSp>
      <p:grpSp>
        <p:nvGrpSpPr>
          <p:cNvPr id="3" name="Group 12"/>
          <p:cNvGrpSpPr>
            <a:grpSpLocks/>
          </p:cNvGrpSpPr>
          <p:nvPr/>
        </p:nvGrpSpPr>
        <p:grpSpPr bwMode="auto">
          <a:xfrm>
            <a:off x="785813" y="3713163"/>
            <a:ext cx="7515225" cy="838200"/>
            <a:chOff x="384" y="1344"/>
            <a:chExt cx="3072" cy="381"/>
          </a:xfrm>
        </p:grpSpPr>
        <p:sp>
          <p:nvSpPr>
            <p:cNvPr id="28723" name="AutoShape 13"/>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9406" name="AutoShape 14"/>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07" name="Freeform 15"/>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08" name="Text Box 16"/>
            <p:cNvSpPr txBox="1">
              <a:spLocks noChangeArrowheads="1"/>
            </p:cNvSpPr>
            <p:nvPr/>
          </p:nvSpPr>
          <p:spPr bwMode="gray">
            <a:xfrm>
              <a:off x="655" y="1373"/>
              <a:ext cx="174" cy="236"/>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rPr>
                <a:t>B</a:t>
              </a:r>
            </a:p>
          </p:txBody>
        </p:sp>
      </p:grpSp>
      <p:grpSp>
        <p:nvGrpSpPr>
          <p:cNvPr id="4" name="Group 18"/>
          <p:cNvGrpSpPr>
            <a:grpSpLocks/>
          </p:cNvGrpSpPr>
          <p:nvPr/>
        </p:nvGrpSpPr>
        <p:grpSpPr bwMode="auto">
          <a:xfrm>
            <a:off x="825500" y="4783138"/>
            <a:ext cx="7715250" cy="838200"/>
            <a:chOff x="389" y="1337"/>
            <a:chExt cx="3072" cy="381"/>
          </a:xfrm>
        </p:grpSpPr>
        <p:sp>
          <p:nvSpPr>
            <p:cNvPr id="28719" name="AutoShape 19"/>
            <p:cNvSpPr>
              <a:spLocks noChangeArrowheads="1"/>
            </p:cNvSpPr>
            <p:nvPr/>
          </p:nvSpPr>
          <p:spPr bwMode="gray">
            <a:xfrm>
              <a:off x="389" y="1337"/>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sz="3200">
                <a:latin typeface="Arial" charset="0"/>
              </a:endParaRPr>
            </a:p>
          </p:txBody>
        </p:sp>
        <p:sp>
          <p:nvSpPr>
            <p:cNvPr id="59412" name="AutoShape 20"/>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13" name="Freeform 21"/>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14" name="Text Box 22"/>
            <p:cNvSpPr txBox="1">
              <a:spLocks noChangeArrowheads="1"/>
            </p:cNvSpPr>
            <p:nvPr/>
          </p:nvSpPr>
          <p:spPr bwMode="gray">
            <a:xfrm>
              <a:off x="620" y="1384"/>
              <a:ext cx="176" cy="236"/>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C</a:t>
              </a:r>
            </a:p>
          </p:txBody>
        </p:sp>
      </p:grpSp>
      <p:grpSp>
        <p:nvGrpSpPr>
          <p:cNvPr id="5" name="Group 24"/>
          <p:cNvGrpSpPr>
            <a:grpSpLocks/>
          </p:cNvGrpSpPr>
          <p:nvPr/>
        </p:nvGrpSpPr>
        <p:grpSpPr bwMode="auto">
          <a:xfrm>
            <a:off x="825500" y="5697538"/>
            <a:ext cx="7715250" cy="838200"/>
            <a:chOff x="384" y="1344"/>
            <a:chExt cx="3072" cy="381"/>
          </a:xfrm>
        </p:grpSpPr>
        <p:sp>
          <p:nvSpPr>
            <p:cNvPr id="28715" name="AutoShape 25"/>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a:latin typeface="Arial" charset="0"/>
                </a:rPr>
                <a:t> </a:t>
              </a:r>
              <a:endParaRPr lang="en-US" sz="3200">
                <a:latin typeface="Arial" charset="0"/>
              </a:endParaRPr>
            </a:p>
          </p:txBody>
        </p:sp>
        <p:sp>
          <p:nvSpPr>
            <p:cNvPr id="59418" name="AutoShape 26"/>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19" name="Freeform 27"/>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20" name="Text Box 28"/>
            <p:cNvSpPr txBox="1">
              <a:spLocks noChangeArrowheads="1"/>
            </p:cNvSpPr>
            <p:nvPr/>
          </p:nvSpPr>
          <p:spPr bwMode="gray">
            <a:xfrm>
              <a:off x="615" y="1399"/>
              <a:ext cx="177" cy="238"/>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D</a:t>
              </a:r>
            </a:p>
          </p:txBody>
        </p:sp>
      </p:grpSp>
      <p:grpSp>
        <p:nvGrpSpPr>
          <p:cNvPr id="6" name="Group 30"/>
          <p:cNvGrpSpPr>
            <a:grpSpLocks/>
          </p:cNvGrpSpPr>
          <p:nvPr/>
        </p:nvGrpSpPr>
        <p:grpSpPr bwMode="auto">
          <a:xfrm>
            <a:off x="147638" y="1905000"/>
            <a:ext cx="228600" cy="5037138"/>
            <a:chOff x="48" y="768"/>
            <a:chExt cx="182" cy="2110"/>
          </a:xfrm>
        </p:grpSpPr>
        <p:grpSp>
          <p:nvGrpSpPr>
            <p:cNvPr id="28692" name="Group 31"/>
            <p:cNvGrpSpPr>
              <a:grpSpLocks/>
            </p:cNvGrpSpPr>
            <p:nvPr/>
          </p:nvGrpSpPr>
          <p:grpSpPr bwMode="auto">
            <a:xfrm rot="5400000">
              <a:off x="-879" y="1752"/>
              <a:ext cx="2064" cy="96"/>
              <a:chOff x="0" y="1896"/>
              <a:chExt cx="5760" cy="120"/>
            </a:xfrm>
          </p:grpSpPr>
          <p:sp>
            <p:nvSpPr>
              <p:cNvPr id="28713" name="Rectangle 3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714" name="Rectangle 3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28693" name="Group 34"/>
            <p:cNvGrpSpPr>
              <a:grpSpLocks/>
            </p:cNvGrpSpPr>
            <p:nvPr/>
          </p:nvGrpSpPr>
          <p:grpSpPr bwMode="auto">
            <a:xfrm rot="5400000">
              <a:off x="23" y="2671"/>
              <a:ext cx="241" cy="173"/>
              <a:chOff x="1492" y="1824"/>
              <a:chExt cx="2797" cy="1821"/>
            </a:xfrm>
          </p:grpSpPr>
          <p:sp>
            <p:nvSpPr>
              <p:cNvPr id="59427" name="AutoShape 35"/>
              <p:cNvSpPr>
                <a:spLocks noChangeArrowheads="1"/>
              </p:cNvSpPr>
              <p:nvPr/>
            </p:nvSpPr>
            <p:spPr bwMode="gray">
              <a:xfrm rot="16200000" flipH="1">
                <a:off x="1825" y="2525"/>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9428" name="AutoShape 36"/>
              <p:cNvSpPr>
                <a:spLocks noChangeArrowheads="1"/>
              </p:cNvSpPr>
              <p:nvPr/>
            </p:nvSpPr>
            <p:spPr bwMode="gray">
              <a:xfrm rot="5400000" flipH="1">
                <a:off x="3624" y="2332"/>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9429" name="AutoShape 37"/>
              <p:cNvSpPr>
                <a:spLocks noChangeArrowheads="1"/>
              </p:cNvSpPr>
              <p:nvPr/>
            </p:nvSpPr>
            <p:spPr bwMode="gray">
              <a:xfrm rot="10800000" flipH="1">
                <a:off x="2730" y="3447"/>
                <a:ext cx="301"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28707" name="Oval 3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708" name="Oval 3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32" name="Oval 40"/>
              <p:cNvSpPr>
                <a:spLocks noChangeArrowheads="1"/>
              </p:cNvSpPr>
              <p:nvPr/>
            </p:nvSpPr>
            <p:spPr bwMode="gray">
              <a:xfrm>
                <a:off x="1503" y="2103"/>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28710" name="Oval 41"/>
              <p:cNvSpPr>
                <a:spLocks noChangeArrowheads="1"/>
              </p:cNvSpPr>
              <p:nvPr/>
            </p:nvSpPr>
            <p:spPr bwMode="gray">
              <a:xfrm>
                <a:off x="1500" y="2263"/>
                <a:ext cx="2789"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34" name="Oval 42"/>
              <p:cNvSpPr>
                <a:spLocks noChangeArrowheads="1"/>
              </p:cNvSpPr>
              <p:nvPr/>
            </p:nvSpPr>
            <p:spPr bwMode="gray">
              <a:xfrm>
                <a:off x="1495" y="2077"/>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28712" name="Oval 4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28694" name="Group 44"/>
            <p:cNvGrpSpPr>
              <a:grpSpLocks/>
            </p:cNvGrpSpPr>
            <p:nvPr/>
          </p:nvGrpSpPr>
          <p:grpSpPr bwMode="auto">
            <a:xfrm rot="5400000">
              <a:off x="14" y="1724"/>
              <a:ext cx="241" cy="173"/>
              <a:chOff x="1492" y="1824"/>
              <a:chExt cx="2797" cy="1821"/>
            </a:xfrm>
          </p:grpSpPr>
          <p:sp>
            <p:nvSpPr>
              <p:cNvPr id="59437" name="AutoShape 45"/>
              <p:cNvSpPr>
                <a:spLocks noChangeArrowheads="1"/>
              </p:cNvSpPr>
              <p:nvPr/>
            </p:nvSpPr>
            <p:spPr bwMode="gray">
              <a:xfrm rot="16200000" flipH="1">
                <a:off x="1818" y="2523"/>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9438" name="AutoShape 46"/>
              <p:cNvSpPr>
                <a:spLocks noChangeArrowheads="1"/>
              </p:cNvSpPr>
              <p:nvPr/>
            </p:nvSpPr>
            <p:spPr bwMode="gray">
              <a:xfrm rot="5400000" flipH="1">
                <a:off x="3625" y="2330"/>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9439" name="AutoShape 47"/>
              <p:cNvSpPr>
                <a:spLocks noChangeArrowheads="1"/>
              </p:cNvSpPr>
              <p:nvPr/>
            </p:nvSpPr>
            <p:spPr bwMode="gray">
              <a:xfrm rot="10800000" flipH="1">
                <a:off x="2723" y="3445"/>
                <a:ext cx="309"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28698" name="Oval 4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9" name="Oval 4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42" name="Oval 50"/>
              <p:cNvSpPr>
                <a:spLocks noChangeArrowheads="1"/>
              </p:cNvSpPr>
              <p:nvPr/>
            </p:nvSpPr>
            <p:spPr bwMode="gray">
              <a:xfrm>
                <a:off x="1496" y="2102"/>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28701" name="Oval 51"/>
              <p:cNvSpPr>
                <a:spLocks noChangeArrowheads="1"/>
              </p:cNvSpPr>
              <p:nvPr/>
            </p:nvSpPr>
            <p:spPr bwMode="gray">
              <a:xfrm>
                <a:off x="1500" y="2263"/>
                <a:ext cx="2781"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44" name="Oval 52"/>
              <p:cNvSpPr>
                <a:spLocks noChangeArrowheads="1"/>
              </p:cNvSpPr>
              <p:nvPr/>
            </p:nvSpPr>
            <p:spPr bwMode="gray">
              <a:xfrm>
                <a:off x="1496" y="2075"/>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28703" name="Oval 5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sp>
        <p:nvSpPr>
          <p:cNvPr id="28680" name="Oval 58"/>
          <p:cNvSpPr>
            <a:spLocks noChangeArrowheads="1"/>
          </p:cNvSpPr>
          <p:nvPr/>
        </p:nvSpPr>
        <p:spPr bwMode="auto">
          <a:xfrm>
            <a:off x="8280400" y="863600"/>
            <a:ext cx="658813" cy="609600"/>
          </a:xfrm>
          <a:prstGeom prst="ellipse">
            <a:avLst/>
          </a:prstGeom>
          <a:solidFill>
            <a:srgbClr val="DDDDDD"/>
          </a:solidFill>
          <a:ln w="57150" cmpd="thinThick">
            <a:solidFill>
              <a:srgbClr val="52E84A"/>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0000"/>
                </a:solidFill>
              </a:rPr>
              <a:t>1</a:t>
            </a:r>
          </a:p>
        </p:txBody>
      </p:sp>
      <p:grpSp>
        <p:nvGrpSpPr>
          <p:cNvPr id="10" name="Group 59"/>
          <p:cNvGrpSpPr>
            <a:grpSpLocks/>
          </p:cNvGrpSpPr>
          <p:nvPr/>
        </p:nvGrpSpPr>
        <p:grpSpPr bwMode="auto">
          <a:xfrm>
            <a:off x="825500" y="3575050"/>
            <a:ext cx="7912100" cy="990600"/>
            <a:chOff x="537" y="3614"/>
            <a:chExt cx="4359" cy="381"/>
          </a:xfrm>
        </p:grpSpPr>
        <p:sp>
          <p:nvSpPr>
            <p:cNvPr id="28688" name="AutoShape 60"/>
            <p:cNvSpPr>
              <a:spLocks noChangeArrowheads="1"/>
            </p:cNvSpPr>
            <p:nvPr/>
          </p:nvSpPr>
          <p:spPr bwMode="gray">
            <a:xfrm>
              <a:off x="622" y="3614"/>
              <a:ext cx="4274"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9453" name="AutoShape 61"/>
            <p:cNvSpPr>
              <a:spLocks noChangeArrowheads="1"/>
            </p:cNvSpPr>
            <p:nvPr/>
          </p:nvSpPr>
          <p:spPr bwMode="gray">
            <a:xfrm>
              <a:off x="606" y="3649"/>
              <a:ext cx="866"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54" name="Freeform 62"/>
            <p:cNvSpPr>
              <a:spLocks/>
            </p:cNvSpPr>
            <p:nvPr/>
          </p:nvSpPr>
          <p:spPr bwMode="gray">
            <a:xfrm>
              <a:off x="537" y="3669"/>
              <a:ext cx="436"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p:spPr>
          <p:txBody>
            <a:bodyPr/>
            <a:lstStyle/>
            <a:p>
              <a:pPr>
                <a:defRPr/>
              </a:pPr>
              <a:endParaRPr lang="en-US">
                <a:latin typeface="Arial" charset="0"/>
              </a:endParaRPr>
            </a:p>
          </p:txBody>
        </p:sp>
        <p:sp>
          <p:nvSpPr>
            <p:cNvPr id="59455" name="Text Box 63"/>
            <p:cNvSpPr txBox="1">
              <a:spLocks noChangeArrowheads="1"/>
            </p:cNvSpPr>
            <p:nvPr/>
          </p:nvSpPr>
          <p:spPr bwMode="gray">
            <a:xfrm>
              <a:off x="827" y="3653"/>
              <a:ext cx="262" cy="235"/>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endParaRPr lang="en-US" sz="600" b="1" dirty="0">
                <a:solidFill>
                  <a:srgbClr val="FF0000"/>
                </a:solidFill>
                <a:effectLst>
                  <a:outerShdw blurRad="38100" dist="38100" dir="2700000" algn="tl">
                    <a:srgbClr val="C0C0C0"/>
                  </a:outerShdw>
                </a:effectLst>
                <a:latin typeface="Arial" charset="0"/>
              </a:endParaRPr>
            </a:p>
            <a:p>
              <a:pPr algn="ctr" eaLnBrk="0" hangingPunct="0">
                <a:defRPr/>
              </a:pPr>
              <a:r>
                <a:rPr lang="en-US" sz="2800" b="1" dirty="0">
                  <a:solidFill>
                    <a:srgbClr val="FF0000"/>
                  </a:solidFill>
                  <a:effectLst>
                    <a:outerShdw blurRad="38100" dist="38100" dir="2700000" algn="tl">
                      <a:srgbClr val="C0C0C0"/>
                    </a:outerShdw>
                  </a:effectLst>
                  <a:latin typeface="Arial" charset="0"/>
                </a:rPr>
                <a:t>B</a:t>
              </a:r>
            </a:p>
          </p:txBody>
        </p:sp>
      </p:grpSp>
      <p:pic>
        <p:nvPicPr>
          <p:cNvPr id="28682" name="Picture 2"/>
          <p:cNvPicPr>
            <a:picLocks noChangeAspect="1" noChangeArrowheads="1"/>
          </p:cNvPicPr>
          <p:nvPr/>
        </p:nvPicPr>
        <p:blipFill>
          <a:blip r:embed="rId5">
            <a:clrChange>
              <a:clrFrom>
                <a:srgbClr val="10082F"/>
              </a:clrFrom>
              <a:clrTo>
                <a:srgbClr val="10082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25400" y="91440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28683" name="Rectangle 3"/>
          <p:cNvSpPr>
            <a:spLocks noChangeArrowheads="1"/>
          </p:cNvSpPr>
          <p:nvPr/>
        </p:nvSpPr>
        <p:spPr bwMode="auto">
          <a:xfrm>
            <a:off x="609600" y="839788"/>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cs typeface="Times New Roman" panose="02020603050405020304" pitchFamily="18" charset="0"/>
              </a:rPr>
              <a:t>Câu</a:t>
            </a:r>
            <a:r>
              <a:rPr lang="en-US" altLang="en-US" sz="2800" b="1" dirty="0">
                <a:cs typeface="Times New Roman" panose="02020603050405020304" pitchFamily="18" charset="0"/>
              </a:rPr>
              <a:t> 1: </a:t>
            </a:r>
            <a:r>
              <a:rPr lang="en-US" altLang="en-US" sz="2800" b="1" dirty="0" err="1">
                <a:cs typeface="Times New Roman" panose="02020603050405020304" pitchFamily="18" charset="0"/>
              </a:rPr>
              <a:t>Châu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Âu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nằm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trong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khoảng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vĩ</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độ</a:t>
            </a:r>
            <a:endParaRPr lang="en-US" altLang="en-US" sz="2800" b="1" dirty="0">
              <a:cs typeface="Times New Roman" panose="02020603050405020304" pitchFamily="18" charset="0"/>
            </a:endParaRPr>
          </a:p>
          <a:p>
            <a:pPr algn="ctr" eaLnBrk="1" hangingPunct="1"/>
            <a:r>
              <a:rPr lang="en-US" altLang="en-US" sz="2800" b="1" dirty="0">
                <a:cs typeface="Times New Roman" panose="02020603050405020304" pitchFamily="18" charset="0"/>
              </a:rPr>
              <a:t> </a:t>
            </a:r>
            <a:r>
              <a:rPr lang="en-US" altLang="en-US" sz="2800" b="1" dirty="0" err="1">
                <a:cs typeface="Times New Roman" panose="02020603050405020304" pitchFamily="18" charset="0"/>
              </a:rPr>
              <a:t>bao</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nhiêu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và</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thuộc</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môi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trường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đới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nào</a:t>
            </a:r>
            <a:r>
              <a:rPr lang="en-US" altLang="en-US" sz="2800" b="1" dirty="0">
                <a:cs typeface="Times New Roman" panose="02020603050405020304" pitchFamily="18" charset="0"/>
              </a:rPr>
              <a:t>?</a:t>
            </a:r>
            <a:endParaRPr lang="en-US" altLang="en-US" sz="2800" b="1" dirty="0">
              <a:solidFill>
                <a:srgbClr val="0000FF"/>
              </a:solidFill>
              <a:latin typeface="Calibri" panose="020F0502020204030204" pitchFamily="34" charset="0"/>
              <a:cs typeface="Arial" panose="020B0604020202020204" pitchFamily="34" charset="0"/>
            </a:endParaRPr>
          </a:p>
        </p:txBody>
      </p:sp>
      <p:sp>
        <p:nvSpPr>
          <p:cNvPr id="18444" name="TextBox 61"/>
          <p:cNvSpPr txBox="1">
            <a:spLocks noChangeArrowheads="1"/>
          </p:cNvSpPr>
          <p:nvPr/>
        </p:nvSpPr>
        <p:spPr bwMode="auto">
          <a:xfrm>
            <a:off x="2895600" y="2506663"/>
            <a:ext cx="5257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t>35</a:t>
            </a:r>
            <a:r>
              <a:rPr lang="en-US" altLang="en-US" sz="3200" baseline="30000" dirty="0"/>
              <a:t>o</a:t>
            </a:r>
            <a:r>
              <a:rPr lang="en-US" altLang="en-US" sz="3200" dirty="0"/>
              <a:t>B – 21</a:t>
            </a:r>
            <a:r>
              <a:rPr lang="en-US" altLang="en-US" sz="3200" baseline="30000" dirty="0"/>
              <a:t>o</a:t>
            </a:r>
            <a:r>
              <a:rPr lang="en-US" altLang="en-US" sz="3200" dirty="0"/>
              <a:t>B:  </a:t>
            </a:r>
            <a:r>
              <a:rPr lang="en-US" altLang="en-US" sz="3200" dirty="0" err="1"/>
              <a:t>đới</a:t>
            </a:r>
            <a:r>
              <a:rPr lang="en-US" altLang="en-US" sz="3200" dirty="0"/>
              <a:t> </a:t>
            </a:r>
            <a:r>
              <a:rPr lang="en-US" altLang="en-US" sz="3200" dirty="0" err="1"/>
              <a:t>nóng</a:t>
            </a:r>
            <a:r>
              <a:rPr lang="en-US" altLang="en-US" sz="3200" dirty="0"/>
              <a:t>.</a:t>
            </a:r>
          </a:p>
          <a:p>
            <a:pPr eaLnBrk="1" hangingPunct="1"/>
            <a:endParaRPr lang="en-US" altLang="en-US" dirty="0"/>
          </a:p>
        </p:txBody>
      </p:sp>
      <p:sp>
        <p:nvSpPr>
          <p:cNvPr id="18445" name="TextBox 62"/>
          <p:cNvSpPr txBox="1">
            <a:spLocks noChangeArrowheads="1"/>
          </p:cNvSpPr>
          <p:nvPr/>
        </p:nvSpPr>
        <p:spPr bwMode="auto">
          <a:xfrm>
            <a:off x="2895600" y="3597275"/>
            <a:ext cx="5257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36</a:t>
            </a:r>
            <a:r>
              <a:rPr lang="en-US" altLang="en-US" sz="3200" baseline="30000"/>
              <a:t>o</a:t>
            </a:r>
            <a:r>
              <a:rPr lang="en-US" altLang="en-US" sz="3200"/>
              <a:t>B – 71</a:t>
            </a:r>
            <a:r>
              <a:rPr lang="en-US" altLang="en-US" sz="3200" baseline="30000"/>
              <a:t>o</a:t>
            </a:r>
            <a:r>
              <a:rPr lang="en-US" altLang="en-US" sz="3200"/>
              <a:t>B:  đới ôn hòa.</a:t>
            </a:r>
          </a:p>
          <a:p>
            <a:pPr eaLnBrk="1" hangingPunct="1"/>
            <a:endParaRPr lang="en-US" altLang="en-US"/>
          </a:p>
        </p:txBody>
      </p:sp>
      <p:sp>
        <p:nvSpPr>
          <p:cNvPr id="18446" name="TextBox 63"/>
          <p:cNvSpPr txBox="1">
            <a:spLocks noChangeArrowheads="1"/>
          </p:cNvSpPr>
          <p:nvPr/>
        </p:nvSpPr>
        <p:spPr bwMode="auto">
          <a:xfrm>
            <a:off x="2895600" y="4772025"/>
            <a:ext cx="5257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37</a:t>
            </a:r>
            <a:r>
              <a:rPr lang="en-US" altLang="en-US" sz="3200" baseline="30000"/>
              <a:t>o</a:t>
            </a:r>
            <a:r>
              <a:rPr lang="en-US" altLang="en-US" sz="3200"/>
              <a:t>B – 71</a:t>
            </a:r>
            <a:r>
              <a:rPr lang="en-US" altLang="en-US" sz="3200" baseline="30000"/>
              <a:t>o</a:t>
            </a:r>
            <a:r>
              <a:rPr lang="en-US" altLang="en-US" sz="3200"/>
              <a:t>B:  Cận xích đạo.</a:t>
            </a:r>
          </a:p>
          <a:p>
            <a:pPr eaLnBrk="1" hangingPunct="1"/>
            <a:endParaRPr lang="en-US" altLang="en-US"/>
          </a:p>
        </p:txBody>
      </p:sp>
      <p:sp>
        <p:nvSpPr>
          <p:cNvPr id="18447" name="TextBox 64"/>
          <p:cNvSpPr txBox="1">
            <a:spLocks noChangeArrowheads="1"/>
          </p:cNvSpPr>
          <p:nvPr/>
        </p:nvSpPr>
        <p:spPr bwMode="auto">
          <a:xfrm>
            <a:off x="2908300" y="5697538"/>
            <a:ext cx="5257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90</a:t>
            </a:r>
            <a:r>
              <a:rPr lang="en-US" altLang="en-US" sz="3200" baseline="30000"/>
              <a:t>o</a:t>
            </a:r>
            <a:r>
              <a:rPr lang="en-US" altLang="en-US" sz="3200"/>
              <a:t>B – 71</a:t>
            </a:r>
            <a:r>
              <a:rPr lang="en-US" altLang="en-US" sz="3200" baseline="30000"/>
              <a:t>o</a:t>
            </a:r>
            <a:r>
              <a:rPr lang="en-US" altLang="en-US" sz="3200"/>
              <a:t>B:  hàn đới.</a:t>
            </a:r>
          </a:p>
          <a:p>
            <a:pPr eaLnBrk="1" hangingPunct="1"/>
            <a:endParaRPr lang="en-US" altLang="en-US"/>
          </a:p>
        </p:txBody>
      </p:sp>
    </p:spTree>
    <p:extLst>
      <p:ext uri="{BB962C8B-B14F-4D97-AF65-F5344CB8AC3E}">
        <p14:creationId xmlns:p14="http://schemas.microsoft.com/office/powerpoint/2010/main" val="299664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ppt_w/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animEffect transition="in" filter="barn(inVertical)">
                                      <p:cBhvr>
                                        <p:cTn id="17" dur="500"/>
                                        <p:tgtEl>
                                          <p:spTgt spid="18444"/>
                                        </p:tgtEl>
                                      </p:cBhvr>
                                    </p:animEffect>
                                  </p:childTnLst>
                                </p:cTn>
                              </p:par>
                            </p:childTnLst>
                          </p:cTn>
                        </p:par>
                        <p:par>
                          <p:cTn id="18" fill="hold" nodeType="afterGroup">
                            <p:stCondLst>
                              <p:cond delay="1000"/>
                            </p:stCondLst>
                            <p:childTnLst>
                              <p:par>
                                <p:cTn id="19" presetID="17"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5" presetID="16" presetClass="entr" presetSubtype="21" fill="hold" grpId="0" nodeType="withEffect">
                                  <p:stCondLst>
                                    <p:cond delay="0"/>
                                  </p:stCondLst>
                                  <p:childTnLst>
                                    <p:set>
                                      <p:cBhvr>
                                        <p:cTn id="26" dur="1" fill="hold">
                                          <p:stCondLst>
                                            <p:cond delay="0"/>
                                          </p:stCondLst>
                                        </p:cTn>
                                        <p:tgtEl>
                                          <p:spTgt spid="18445"/>
                                        </p:tgtEl>
                                        <p:attrNameLst>
                                          <p:attrName>style.visibility</p:attrName>
                                        </p:attrNameLst>
                                      </p:cBhvr>
                                      <p:to>
                                        <p:strVal val="visible"/>
                                      </p:to>
                                    </p:set>
                                    <p:animEffect transition="in" filter="barn(inVertical)">
                                      <p:cBhvr>
                                        <p:cTn id="27" dur="500"/>
                                        <p:tgtEl>
                                          <p:spTgt spid="18445"/>
                                        </p:tgtEl>
                                      </p:cBhvr>
                                    </p:animEffect>
                                  </p:childTnLst>
                                </p:cTn>
                              </p:par>
                            </p:childTnLst>
                          </p:cTn>
                        </p:par>
                        <p:par>
                          <p:cTn id="28" fill="hold" nodeType="afterGroup">
                            <p:stCondLst>
                              <p:cond delay="1500"/>
                            </p:stCondLst>
                            <p:childTnLst>
                              <p:par>
                                <p:cTn id="29" presetID="17"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5" presetID="16" presetClass="entr" presetSubtype="21" fill="hold" grpId="0" nodeType="withEffect">
                                  <p:stCondLst>
                                    <p:cond delay="0"/>
                                  </p:stCondLst>
                                  <p:childTnLst>
                                    <p:set>
                                      <p:cBhvr>
                                        <p:cTn id="36" dur="1" fill="hold">
                                          <p:stCondLst>
                                            <p:cond delay="0"/>
                                          </p:stCondLst>
                                        </p:cTn>
                                        <p:tgtEl>
                                          <p:spTgt spid="18446"/>
                                        </p:tgtEl>
                                        <p:attrNameLst>
                                          <p:attrName>style.visibility</p:attrName>
                                        </p:attrNameLst>
                                      </p:cBhvr>
                                      <p:to>
                                        <p:strVal val="visible"/>
                                      </p:to>
                                    </p:set>
                                    <p:animEffect transition="in" filter="barn(inVertical)">
                                      <p:cBhvr>
                                        <p:cTn id="37" dur="500"/>
                                        <p:tgtEl>
                                          <p:spTgt spid="18446"/>
                                        </p:tgtEl>
                                      </p:cBhvr>
                                    </p:animEffect>
                                  </p:childTnLst>
                                </p:cTn>
                              </p:par>
                            </p:childTnLst>
                          </p:cTn>
                        </p:par>
                        <p:par>
                          <p:cTn id="38" fill="hold" nodeType="afterGroup">
                            <p:stCondLst>
                              <p:cond delay="2000"/>
                            </p:stCondLst>
                            <p:childTnLst>
                              <p:par>
                                <p:cTn id="39" presetID="17"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par>
                                <p:cTn id="45" presetID="16" presetClass="entr" presetSubtype="21" fill="hold" grpId="0" nodeType="withEffect">
                                  <p:stCondLst>
                                    <p:cond delay="0"/>
                                  </p:stCondLst>
                                  <p:childTnLst>
                                    <p:set>
                                      <p:cBhvr>
                                        <p:cTn id="46" dur="1" fill="hold">
                                          <p:stCondLst>
                                            <p:cond delay="0"/>
                                          </p:stCondLst>
                                        </p:cTn>
                                        <p:tgtEl>
                                          <p:spTgt spid="18447"/>
                                        </p:tgtEl>
                                        <p:attrNameLst>
                                          <p:attrName>style.visibility</p:attrName>
                                        </p:attrNameLst>
                                      </p:cBhvr>
                                      <p:to>
                                        <p:strVal val="visible"/>
                                      </p:to>
                                    </p:set>
                                    <p:animEffect transition="in" filter="barn(inVertical)">
                                      <p:cBhvr>
                                        <p:cTn id="47" dur="500"/>
                                        <p:tgtEl>
                                          <p:spTgt spid="184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1" presetClass="entr" presetSubtype="0" repeatCount="indefinite" fill="hold" nodeType="clickEffect">
                                  <p:stCondLst>
                                    <p:cond delay="0"/>
                                  </p:stCondLst>
                                  <p:childTnLst>
                                    <p:set>
                                      <p:cBhvr>
                                        <p:cTn id="51" dur="5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45" grpId="0"/>
      <p:bldP spid="18446" grpId="0"/>
      <p:bldP spid="184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14330"/>
            <a:ext cx="8229600" cy="1143000"/>
          </a:xfrm>
          <a:prstGeom prst="rect">
            <a:avLst/>
          </a:prstGeom>
        </p:spPr>
        <p:txBody>
          <a:bodyPr vert="horz" lIns="91440" tIns="45720" rIns="91440" bIns="45720" rtlCol="0" anchor="ctr">
            <a:normAutofit/>
          </a:bodyPr>
          <a:lstStyle/>
          <a:p>
            <a:pPr lvl="0" algn="ctr">
              <a:spcBef>
                <a:spcPct val="0"/>
              </a:spcBef>
            </a:pP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Times New Roman" pitchFamily="18" charset="0"/>
            </a:endParaRPr>
          </a:p>
        </p:txBody>
      </p:sp>
      <p:sp>
        <p:nvSpPr>
          <p:cNvPr id="8" name="Content Placeholder 2"/>
          <p:cNvSpPr txBox="1">
            <a:spLocks/>
          </p:cNvSpPr>
          <p:nvPr/>
        </p:nvSpPr>
        <p:spPr>
          <a:xfrm>
            <a:off x="0" y="617573"/>
            <a:ext cx="9144000" cy="6311889"/>
          </a:xfrm>
          <a:prstGeom prst="rect">
            <a:avLst/>
          </a:prstGeom>
        </p:spPr>
        <p:txBody>
          <a:bodyPr vert="horz" lIns="91440" tIns="45720" rIns="91440" bIns="45720" rtlCol="0">
            <a:normAutofit/>
          </a:bodyPr>
          <a:lstStyle/>
          <a:p>
            <a:pPr marL="87313" marR="0" lvl="0" indent="-87313"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900" b="1" u="sng" dirty="0" smtClean="0">
                <a:solidFill>
                  <a:srgbClr val="002060"/>
                </a:solidFill>
                <a:latin typeface="Times New Roman" pitchFamily="18" charset="0"/>
                <a:cs typeface="Times New Roman" pitchFamily="18" charset="0"/>
              </a:rPr>
              <a:t>2. </a:t>
            </a:r>
            <a:r>
              <a:rPr lang="en-US" sz="3900" b="1" u="sng" dirty="0" err="1" smtClean="0">
                <a:solidFill>
                  <a:srgbClr val="002060"/>
                </a:solidFill>
                <a:latin typeface="Times New Roman" pitchFamily="18" charset="0"/>
                <a:cs typeface="Times New Roman" pitchFamily="18" charset="0"/>
              </a:rPr>
              <a:t>Đặc</a:t>
            </a:r>
            <a:r>
              <a:rPr lang="en-US" sz="3900" b="1" u="sng" dirty="0" smtClean="0">
                <a:solidFill>
                  <a:srgbClr val="002060"/>
                </a:solidFill>
                <a:latin typeface="Times New Roman" pitchFamily="18" charset="0"/>
                <a:cs typeface="Times New Roman" pitchFamily="18" charset="0"/>
              </a:rPr>
              <a:t> </a:t>
            </a:r>
            <a:r>
              <a:rPr lang="en-US" sz="3900" b="1" u="sng" dirty="0" err="1" smtClean="0">
                <a:solidFill>
                  <a:srgbClr val="002060"/>
                </a:solidFill>
                <a:latin typeface="Times New Roman" pitchFamily="18" charset="0"/>
                <a:cs typeface="Times New Roman" pitchFamily="18" charset="0"/>
              </a:rPr>
              <a:t>điểm</a:t>
            </a:r>
            <a:r>
              <a:rPr lang="en-US" sz="3900" b="1" u="sng" dirty="0" smtClean="0">
                <a:solidFill>
                  <a:srgbClr val="002060"/>
                </a:solidFill>
                <a:latin typeface="Times New Roman" pitchFamily="18" charset="0"/>
                <a:cs typeface="Times New Roman" pitchFamily="18" charset="0"/>
              </a:rPr>
              <a:t> </a:t>
            </a:r>
            <a:r>
              <a:rPr lang="en-US" sz="3900" b="1" u="sng" dirty="0" err="1" smtClean="0">
                <a:solidFill>
                  <a:srgbClr val="002060"/>
                </a:solidFill>
                <a:latin typeface="Times New Roman" pitchFamily="18" charset="0"/>
                <a:cs typeface="Times New Roman" pitchFamily="18" charset="0"/>
              </a:rPr>
              <a:t>tự</a:t>
            </a:r>
            <a:r>
              <a:rPr lang="en-US" sz="3900" b="1" u="sng" dirty="0" smtClean="0">
                <a:solidFill>
                  <a:srgbClr val="002060"/>
                </a:solidFill>
                <a:latin typeface="Times New Roman" pitchFamily="18" charset="0"/>
                <a:cs typeface="Times New Roman" pitchFamily="18" charset="0"/>
              </a:rPr>
              <a:t> </a:t>
            </a:r>
            <a:r>
              <a:rPr lang="en-US" sz="3900" b="1" u="sng" dirty="0" err="1" smtClean="0">
                <a:solidFill>
                  <a:srgbClr val="002060"/>
                </a:solidFill>
                <a:latin typeface="Times New Roman" pitchFamily="18" charset="0"/>
                <a:cs typeface="Times New Roman" pitchFamily="18" charset="0"/>
              </a:rPr>
              <a:t>nhiên</a:t>
            </a:r>
            <a:r>
              <a:rPr lang="en-US" sz="3900" b="1" u="sng" dirty="0" smtClean="0">
                <a:solidFill>
                  <a:srgbClr val="002060"/>
                </a:solidFill>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lang="en-US" sz="3900" b="1" dirty="0" smtClean="0">
                <a:latin typeface="Times New Roman" pitchFamily="18" charset="0"/>
                <a:cs typeface="Times New Roman" pitchFamily="18" charset="0"/>
              </a:rPr>
              <a:t>a. </a:t>
            </a:r>
            <a:r>
              <a:rPr lang="en-US" sz="3900" b="1" dirty="0" err="1" smtClean="0">
                <a:latin typeface="Times New Roman" pitchFamily="18" charset="0"/>
                <a:cs typeface="Times New Roman" pitchFamily="18" charset="0"/>
              </a:rPr>
              <a:t>Địa</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hình</a:t>
            </a:r>
            <a:r>
              <a:rPr lang="en-US" sz="3900" b="1" dirty="0" smtClean="0">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lang="en-US" sz="3900" b="1" dirty="0" smtClean="0">
                <a:latin typeface="Times New Roman" pitchFamily="18" charset="0"/>
                <a:cs typeface="Times New Roman" pitchFamily="18" charset="0"/>
              </a:rPr>
              <a:t>b. </a:t>
            </a:r>
            <a:r>
              <a:rPr lang="en-US" sz="3900" b="1" dirty="0" err="1" smtClean="0">
                <a:latin typeface="Times New Roman" pitchFamily="18" charset="0"/>
                <a:cs typeface="Times New Roman" pitchFamily="18" charset="0"/>
              </a:rPr>
              <a:t>Khí</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hậu</a:t>
            </a:r>
            <a:r>
              <a:rPr lang="en-US" sz="3900" b="1" dirty="0" smtClean="0">
                <a:latin typeface="Times New Roman" pitchFamily="18" charset="0"/>
                <a:cs typeface="Times New Roman" pitchFamily="18" charset="0"/>
              </a:rPr>
              <a:t>:</a:t>
            </a:r>
          </a:p>
          <a:p>
            <a:pPr marR="0" lvl="0" algn="just" defTabSz="914400" rtl="0" eaLnBrk="1" fontAlgn="auto" latinLnBrk="0" hangingPunct="1">
              <a:lnSpc>
                <a:spcPct val="100000"/>
              </a:lnSpc>
              <a:spcBef>
                <a:spcPct val="20000"/>
              </a:spcBef>
              <a:spcAft>
                <a:spcPts val="0"/>
              </a:spcAft>
              <a:buClrTx/>
              <a:buSzTx/>
              <a:tabLst/>
              <a:defRPr/>
            </a:pPr>
            <a:r>
              <a:rPr lang="en-US" sz="3900" b="1" dirty="0" smtClean="0">
                <a:latin typeface="Times New Roman" pitchFamily="18" charset="0"/>
                <a:cs typeface="Times New Roman" pitchFamily="18" charset="0"/>
              </a:rPr>
              <a:t>c. </a:t>
            </a:r>
            <a:r>
              <a:rPr lang="en-US" sz="3900" b="1" dirty="0" err="1" smtClean="0">
                <a:latin typeface="Times New Roman" pitchFamily="18" charset="0"/>
                <a:cs typeface="Times New Roman" pitchFamily="18" charset="0"/>
              </a:rPr>
              <a:t>Đặc</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điểm</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sông</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ngòi</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châu</a:t>
            </a: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âu</a:t>
            </a:r>
            <a:r>
              <a:rPr lang="en-US" sz="3900" b="1" dirty="0" smtClean="0">
                <a:latin typeface="Times New Roman" pitchFamily="18" charset="0"/>
                <a:cs typeface="Times New Roman" pitchFamily="18" charset="0"/>
              </a:rPr>
              <a:t>:</a:t>
            </a:r>
          </a:p>
          <a:p>
            <a:pPr marL="514350" marR="0" lvl="0" indent="-514350" algn="just" defTabSz="914400" rtl="0" eaLnBrk="1" fontAlgn="auto" latinLnBrk="0" hangingPunct="1">
              <a:lnSpc>
                <a:spcPct val="100000"/>
              </a:lnSpc>
              <a:spcBef>
                <a:spcPct val="20000"/>
              </a:spcBef>
              <a:spcAft>
                <a:spcPts val="0"/>
              </a:spcAft>
              <a:buClrTx/>
              <a:buSzTx/>
              <a:tabLst/>
              <a:defRPr/>
            </a:pPr>
            <a:endParaRPr lang="en-US" sz="2800" dirty="0" smtClean="0">
              <a:latin typeface="Times New Roman" pitchFamily="18" charset="0"/>
              <a:cs typeface="Times New Roman" pitchFamily="18" charset="0"/>
            </a:endParaRPr>
          </a:p>
        </p:txBody>
      </p:sp>
      <p:sp>
        <p:nvSpPr>
          <p:cNvPr id="9" name="Title 1"/>
          <p:cNvSpPr txBox="1">
            <a:spLocks/>
          </p:cNvSpPr>
          <p:nvPr/>
        </p:nvSpPr>
        <p:spPr>
          <a:xfrm>
            <a:off x="457200" y="-28577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THIÊN</a:t>
            </a:r>
            <a:r>
              <a:rPr kumimoji="0" lang="en-US" sz="44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NHIÊN CHÂU ÂU</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5" name="Picture 4" descr="just_earth_200.gif"/>
          <p:cNvPicPr>
            <a:picLocks noChangeAspect="1"/>
          </p:cNvPicPr>
          <p:nvPr/>
        </p:nvPicPr>
        <p:blipFill>
          <a:blip r:embed="rId2"/>
          <a:stretch>
            <a:fillRect/>
          </a:stretch>
        </p:blipFill>
        <p:spPr>
          <a:xfrm>
            <a:off x="-71470" y="-71462"/>
            <a:ext cx="838208" cy="838208"/>
          </a:xfrm>
          <a:prstGeom prst="rect">
            <a:avLst/>
          </a:prstGeom>
        </p:spPr>
      </p:pic>
    </p:spTree>
    <p:extLst>
      <p:ext uri="{BB962C8B-B14F-4D97-AF65-F5344CB8AC3E}">
        <p14:creationId xmlns:p14="http://schemas.microsoft.com/office/powerpoint/2010/main" val="3289444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AutoShape 4"/>
          <p:cNvSpPr>
            <a:spLocks noChangeArrowheads="1"/>
          </p:cNvSpPr>
          <p:nvPr/>
        </p:nvSpPr>
        <p:spPr bwMode="gray">
          <a:xfrm>
            <a:off x="295275" y="0"/>
            <a:ext cx="8482013" cy="685800"/>
          </a:xfrm>
          <a:prstGeom prst="roundRect">
            <a:avLst>
              <a:gd name="adj" fmla="val 50000"/>
            </a:avLst>
          </a:prstGeom>
          <a:solidFill>
            <a:srgbClr val="0000FF"/>
          </a:soli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endPar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a:p>
            <a:pPr algn="ctr">
              <a:defRPr/>
            </a:pPr>
            <a:r>
              <a:rPr lang="en-US" sz="3600" b="1" kern="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Trò</a:t>
            </a:r>
            <a:r>
              <a:rPr lang="en-US" sz="3600" b="1" kern="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chơi</a:t>
            </a:r>
            <a:r>
              <a:rPr lang="en-US" sz="3600" b="1" kern="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ai</a:t>
            </a:r>
            <a:r>
              <a:rPr lang="en-US" sz="3600" b="1" kern="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nhanh</a:t>
            </a:r>
            <a:r>
              <a:rPr lang="en-US" sz="3600" b="1" kern="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rPr>
              <a:t>hơn</a:t>
            </a:r>
            <a:endParaRPr lang="en-US" sz="3600" b="1" kern="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charset="0"/>
            </a:endParaRPr>
          </a:p>
          <a:p>
            <a:pPr algn="ctr">
              <a:defRPr/>
            </a:pPr>
            <a:endParaRPr lang="en-US" sz="3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ndParaRPr>
          </a:p>
        </p:txBody>
      </p:sp>
      <p:grpSp>
        <p:nvGrpSpPr>
          <p:cNvPr id="2" name="Group 5"/>
          <p:cNvGrpSpPr>
            <a:grpSpLocks/>
          </p:cNvGrpSpPr>
          <p:nvPr/>
        </p:nvGrpSpPr>
        <p:grpSpPr bwMode="auto">
          <a:xfrm>
            <a:off x="382588" y="1309688"/>
            <a:ext cx="8913812" cy="1843087"/>
            <a:chOff x="791" y="1057"/>
            <a:chExt cx="4400" cy="716"/>
          </a:xfrm>
        </p:grpSpPr>
        <p:sp>
          <p:nvSpPr>
            <p:cNvPr id="53254" name="Freeform 6"/>
            <p:cNvSpPr>
              <a:spLocks/>
            </p:cNvSpPr>
            <p:nvPr/>
          </p:nvSpPr>
          <p:spPr bwMode="gray">
            <a:xfrm>
              <a:off x="894" y="1456"/>
              <a:ext cx="426"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29749" name="AutoShape 7"/>
            <p:cNvSpPr>
              <a:spLocks noChangeArrowheads="1"/>
            </p:cNvSpPr>
            <p:nvPr/>
          </p:nvSpPr>
          <p:spPr bwMode="gray">
            <a:xfrm>
              <a:off x="791" y="1392"/>
              <a:ext cx="4325"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sz="2600">
                  <a:latin typeface="Arial" charset="0"/>
                </a:rPr>
                <a:t>Sơn nguyên.</a:t>
              </a:r>
            </a:p>
          </p:txBody>
        </p:sp>
        <p:sp>
          <p:nvSpPr>
            <p:cNvPr id="53256" name="AutoShape 8"/>
            <p:cNvSpPr>
              <a:spLocks noChangeArrowheads="1"/>
            </p:cNvSpPr>
            <p:nvPr/>
          </p:nvSpPr>
          <p:spPr bwMode="gray">
            <a:xfrm>
              <a:off x="828" y="1427"/>
              <a:ext cx="851"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3257" name="Freeform 9"/>
            <p:cNvSpPr>
              <a:spLocks/>
            </p:cNvSpPr>
            <p:nvPr/>
          </p:nvSpPr>
          <p:spPr bwMode="gray">
            <a:xfrm>
              <a:off x="882" y="1447"/>
              <a:ext cx="42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3258" name="Text Box 10"/>
            <p:cNvSpPr txBox="1">
              <a:spLocks noChangeArrowheads="1"/>
            </p:cNvSpPr>
            <p:nvPr/>
          </p:nvSpPr>
          <p:spPr bwMode="gray">
            <a:xfrm>
              <a:off x="1109" y="1421"/>
              <a:ext cx="277" cy="272"/>
            </a:xfrm>
            <a:prstGeom prst="rect">
              <a:avLst/>
            </a:prstGeom>
            <a:noFill/>
            <a:ln>
              <a:noFill/>
            </a:ln>
            <a:effectLst>
              <a:outerShdw dist="35921" dir="2700000" algn="ctr" rotWithShape="0">
                <a:schemeClr val="tx1"/>
              </a:outerShdw>
            </a:effectLst>
            <a:extLst/>
          </p:spPr>
          <p:txBody>
            <a:bodyPr>
              <a:spAutoFit/>
            </a:bodyPr>
            <a:lstStyle/>
            <a:p>
              <a:pPr algn="ctr" eaLnBrk="0" hangingPunct="0">
                <a:defRPr/>
              </a:pPr>
              <a:endParaRPr lang="en-US" sz="1200" b="1" dirty="0">
                <a:solidFill>
                  <a:srgbClr val="FF0000"/>
                </a:solidFill>
                <a:effectLst>
                  <a:outerShdw blurRad="38100" dist="38100" dir="2700000" algn="tl">
                    <a:srgbClr val="C0C0C0"/>
                  </a:outerShdw>
                </a:effectLst>
                <a:latin typeface="Arial" charset="0"/>
              </a:endParaRPr>
            </a:p>
            <a:p>
              <a:pPr algn="ctr" eaLnBrk="0" hangingPunct="0">
                <a:defRPr/>
              </a:pPr>
              <a:r>
                <a:rPr lang="en-US" sz="2800" b="1" dirty="0">
                  <a:solidFill>
                    <a:srgbClr val="FF0000"/>
                  </a:solidFill>
                  <a:effectLst>
                    <a:outerShdw blurRad="38100" dist="38100" dir="2700000" algn="tl">
                      <a:srgbClr val="C0C0C0"/>
                    </a:outerShdw>
                  </a:effectLst>
                  <a:latin typeface="Arial" charset="0"/>
                </a:rPr>
                <a:t>A</a:t>
              </a:r>
            </a:p>
          </p:txBody>
        </p:sp>
        <p:sp>
          <p:nvSpPr>
            <p:cNvPr id="29753" name="Text Box 11"/>
            <p:cNvSpPr txBox="1">
              <a:spLocks noChangeArrowheads="1"/>
            </p:cNvSpPr>
            <p:nvPr/>
          </p:nvSpPr>
          <p:spPr bwMode="gray">
            <a:xfrm>
              <a:off x="1796" y="1057"/>
              <a:ext cx="3395"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latin typeface="Times New Roman" panose="02020603050405020304" pitchFamily="18" charset="0"/>
                </a:rPr>
                <a:t> </a:t>
              </a:r>
            </a:p>
          </p:txBody>
        </p:sp>
      </p:grpSp>
      <p:grpSp>
        <p:nvGrpSpPr>
          <p:cNvPr id="3" name="Group 12"/>
          <p:cNvGrpSpPr>
            <a:grpSpLocks/>
          </p:cNvGrpSpPr>
          <p:nvPr/>
        </p:nvGrpSpPr>
        <p:grpSpPr bwMode="auto">
          <a:xfrm>
            <a:off x="382588" y="3324225"/>
            <a:ext cx="8701087" cy="896938"/>
            <a:chOff x="430" y="1394"/>
            <a:chExt cx="2717" cy="312"/>
          </a:xfrm>
        </p:grpSpPr>
        <p:sp>
          <p:nvSpPr>
            <p:cNvPr id="29744" name="AutoShape 13"/>
            <p:cNvSpPr>
              <a:spLocks noChangeArrowheads="1"/>
            </p:cNvSpPr>
            <p:nvPr/>
          </p:nvSpPr>
          <p:spPr bwMode="gray">
            <a:xfrm>
              <a:off x="430" y="1394"/>
              <a:ext cx="2717" cy="297"/>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r>
                <a:rPr lang="en-US" sz="2600">
                  <a:latin typeface="Arial" charset="0"/>
                </a:rPr>
                <a:t>                                     Núi trẻ.</a:t>
              </a:r>
            </a:p>
          </p:txBody>
        </p:sp>
        <p:sp>
          <p:nvSpPr>
            <p:cNvPr id="53262" name="AutoShape 14"/>
            <p:cNvSpPr>
              <a:spLocks noChangeArrowheads="1"/>
            </p:cNvSpPr>
            <p:nvPr/>
          </p:nvSpPr>
          <p:spPr bwMode="gray">
            <a:xfrm>
              <a:off x="456" y="1394"/>
              <a:ext cx="536"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3263" name="Freeform 15"/>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3264" name="Text Box 16"/>
            <p:cNvSpPr txBox="1">
              <a:spLocks noChangeArrowheads="1"/>
            </p:cNvSpPr>
            <p:nvPr/>
          </p:nvSpPr>
          <p:spPr bwMode="gray">
            <a:xfrm>
              <a:off x="634" y="1452"/>
              <a:ext cx="152" cy="181"/>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B</a:t>
              </a:r>
            </a:p>
          </p:txBody>
        </p:sp>
      </p:grpSp>
      <p:grpSp>
        <p:nvGrpSpPr>
          <p:cNvPr id="4" name="Group 18"/>
          <p:cNvGrpSpPr>
            <a:grpSpLocks/>
          </p:cNvGrpSpPr>
          <p:nvPr/>
        </p:nvGrpSpPr>
        <p:grpSpPr bwMode="auto">
          <a:xfrm>
            <a:off x="425450" y="4433888"/>
            <a:ext cx="8582025" cy="919162"/>
            <a:chOff x="421" y="1344"/>
            <a:chExt cx="3007" cy="396"/>
          </a:xfrm>
        </p:grpSpPr>
        <p:sp>
          <p:nvSpPr>
            <p:cNvPr id="29739" name="AutoShape 19"/>
            <p:cNvSpPr>
              <a:spLocks noChangeArrowheads="1"/>
            </p:cNvSpPr>
            <p:nvPr/>
          </p:nvSpPr>
          <p:spPr bwMode="gray">
            <a:xfrm>
              <a:off x="421" y="1344"/>
              <a:ext cx="3007"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3268" name="AutoShape 20"/>
            <p:cNvSpPr>
              <a:spLocks noChangeArrowheads="1"/>
            </p:cNvSpPr>
            <p:nvPr/>
          </p:nvSpPr>
          <p:spPr bwMode="gray">
            <a:xfrm>
              <a:off x="466" y="1393"/>
              <a:ext cx="592" cy="3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3269" name="Freeform 21"/>
            <p:cNvSpPr>
              <a:spLocks/>
            </p:cNvSpPr>
            <p:nvPr/>
          </p:nvSpPr>
          <p:spPr bwMode="gray">
            <a:xfrm>
              <a:off x="488" y="1399"/>
              <a:ext cx="295" cy="15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3270" name="Text Box 22"/>
            <p:cNvSpPr txBox="1">
              <a:spLocks noChangeArrowheads="1"/>
            </p:cNvSpPr>
            <p:nvPr/>
          </p:nvSpPr>
          <p:spPr bwMode="gray">
            <a:xfrm>
              <a:off x="658" y="1444"/>
              <a:ext cx="152" cy="223"/>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C</a:t>
              </a:r>
            </a:p>
          </p:txBody>
        </p:sp>
        <p:sp>
          <p:nvSpPr>
            <p:cNvPr id="29743" name="Text Box 23"/>
            <p:cNvSpPr txBox="1">
              <a:spLocks noChangeArrowheads="1"/>
            </p:cNvSpPr>
            <p:nvPr/>
          </p:nvSpPr>
          <p:spPr bwMode="gray">
            <a:xfrm>
              <a:off x="1142" y="1384"/>
              <a:ext cx="2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a:t>                Núi già.</a:t>
              </a:r>
            </a:p>
          </p:txBody>
        </p:sp>
      </p:grpSp>
      <p:grpSp>
        <p:nvGrpSpPr>
          <p:cNvPr id="5" name="Group 24"/>
          <p:cNvGrpSpPr>
            <a:grpSpLocks/>
          </p:cNvGrpSpPr>
          <p:nvPr/>
        </p:nvGrpSpPr>
        <p:grpSpPr bwMode="auto">
          <a:xfrm>
            <a:off x="244475" y="5530850"/>
            <a:ext cx="8899525" cy="838200"/>
            <a:chOff x="384" y="1344"/>
            <a:chExt cx="3072" cy="381"/>
          </a:xfrm>
        </p:grpSpPr>
        <p:sp>
          <p:nvSpPr>
            <p:cNvPr id="29735" name="AutoShape 25"/>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sz="2600">
                <a:latin typeface="Arial" charset="0"/>
              </a:endParaRPr>
            </a:p>
          </p:txBody>
        </p:sp>
        <p:sp>
          <p:nvSpPr>
            <p:cNvPr id="53274" name="AutoShape 26"/>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3275" name="Freeform 27"/>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3276" name="Text Box 28"/>
            <p:cNvSpPr txBox="1">
              <a:spLocks noChangeArrowheads="1"/>
            </p:cNvSpPr>
            <p:nvPr/>
          </p:nvSpPr>
          <p:spPr bwMode="gray">
            <a:xfrm>
              <a:off x="666" y="1373"/>
              <a:ext cx="153" cy="236"/>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rPr>
                <a:t>D</a:t>
              </a:r>
            </a:p>
          </p:txBody>
        </p:sp>
      </p:grpSp>
      <p:grpSp>
        <p:nvGrpSpPr>
          <p:cNvPr id="6" name="Group 30"/>
          <p:cNvGrpSpPr>
            <a:grpSpLocks/>
          </p:cNvGrpSpPr>
          <p:nvPr/>
        </p:nvGrpSpPr>
        <p:grpSpPr bwMode="auto">
          <a:xfrm>
            <a:off x="0" y="1820863"/>
            <a:ext cx="228600" cy="5037137"/>
            <a:chOff x="48" y="768"/>
            <a:chExt cx="182" cy="2110"/>
          </a:xfrm>
        </p:grpSpPr>
        <p:grpSp>
          <p:nvGrpSpPr>
            <p:cNvPr id="29712" name="Group 31"/>
            <p:cNvGrpSpPr>
              <a:grpSpLocks/>
            </p:cNvGrpSpPr>
            <p:nvPr/>
          </p:nvGrpSpPr>
          <p:grpSpPr bwMode="auto">
            <a:xfrm rot="5400000">
              <a:off x="-879" y="1752"/>
              <a:ext cx="2064" cy="96"/>
              <a:chOff x="0" y="1896"/>
              <a:chExt cx="5760" cy="120"/>
            </a:xfrm>
          </p:grpSpPr>
          <p:sp>
            <p:nvSpPr>
              <p:cNvPr id="29733" name="Rectangle 3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9734" name="Rectangle 3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29713" name="Group 34"/>
            <p:cNvGrpSpPr>
              <a:grpSpLocks/>
            </p:cNvGrpSpPr>
            <p:nvPr/>
          </p:nvGrpSpPr>
          <p:grpSpPr bwMode="auto">
            <a:xfrm rot="5400000">
              <a:off x="23" y="2671"/>
              <a:ext cx="241" cy="173"/>
              <a:chOff x="1492" y="1824"/>
              <a:chExt cx="2797" cy="1821"/>
            </a:xfrm>
          </p:grpSpPr>
          <p:sp>
            <p:nvSpPr>
              <p:cNvPr id="53283" name="AutoShape 35"/>
              <p:cNvSpPr>
                <a:spLocks noChangeArrowheads="1"/>
              </p:cNvSpPr>
              <p:nvPr/>
            </p:nvSpPr>
            <p:spPr bwMode="gray">
              <a:xfrm rot="16200000" flipH="1">
                <a:off x="1825" y="2525"/>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3284" name="AutoShape 36"/>
              <p:cNvSpPr>
                <a:spLocks noChangeArrowheads="1"/>
              </p:cNvSpPr>
              <p:nvPr/>
            </p:nvSpPr>
            <p:spPr bwMode="gray">
              <a:xfrm rot="5400000" flipH="1">
                <a:off x="3624" y="2332"/>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3285" name="AutoShape 37"/>
              <p:cNvSpPr>
                <a:spLocks noChangeArrowheads="1"/>
              </p:cNvSpPr>
              <p:nvPr/>
            </p:nvSpPr>
            <p:spPr bwMode="gray">
              <a:xfrm rot="10800000" flipH="1">
                <a:off x="2730" y="3447"/>
                <a:ext cx="301"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29727" name="Oval 3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9728" name="Oval 3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3288" name="Oval 40"/>
              <p:cNvSpPr>
                <a:spLocks noChangeArrowheads="1"/>
              </p:cNvSpPr>
              <p:nvPr/>
            </p:nvSpPr>
            <p:spPr bwMode="gray">
              <a:xfrm>
                <a:off x="1503" y="2103"/>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29730" name="Oval 41"/>
              <p:cNvSpPr>
                <a:spLocks noChangeArrowheads="1"/>
              </p:cNvSpPr>
              <p:nvPr/>
            </p:nvSpPr>
            <p:spPr bwMode="gray">
              <a:xfrm>
                <a:off x="1500" y="2263"/>
                <a:ext cx="2789"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3290" name="Oval 42"/>
              <p:cNvSpPr>
                <a:spLocks noChangeArrowheads="1"/>
              </p:cNvSpPr>
              <p:nvPr/>
            </p:nvSpPr>
            <p:spPr bwMode="gray">
              <a:xfrm>
                <a:off x="1495" y="2077"/>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29732" name="Oval 4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29714" name="Group 44"/>
            <p:cNvGrpSpPr>
              <a:grpSpLocks/>
            </p:cNvGrpSpPr>
            <p:nvPr/>
          </p:nvGrpSpPr>
          <p:grpSpPr bwMode="auto">
            <a:xfrm rot="5400000">
              <a:off x="14" y="1724"/>
              <a:ext cx="241" cy="173"/>
              <a:chOff x="1492" y="1824"/>
              <a:chExt cx="2797" cy="1821"/>
            </a:xfrm>
          </p:grpSpPr>
          <p:sp>
            <p:nvSpPr>
              <p:cNvPr id="53293" name="AutoShape 45"/>
              <p:cNvSpPr>
                <a:spLocks noChangeArrowheads="1"/>
              </p:cNvSpPr>
              <p:nvPr/>
            </p:nvSpPr>
            <p:spPr bwMode="gray">
              <a:xfrm rot="16200000" flipH="1">
                <a:off x="1818" y="2523"/>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3294" name="AutoShape 46"/>
              <p:cNvSpPr>
                <a:spLocks noChangeArrowheads="1"/>
              </p:cNvSpPr>
              <p:nvPr/>
            </p:nvSpPr>
            <p:spPr bwMode="gray">
              <a:xfrm rot="5400000" flipH="1">
                <a:off x="3625" y="2330"/>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3295" name="AutoShape 47"/>
              <p:cNvSpPr>
                <a:spLocks noChangeArrowheads="1"/>
              </p:cNvSpPr>
              <p:nvPr/>
            </p:nvSpPr>
            <p:spPr bwMode="gray">
              <a:xfrm rot="10800000" flipH="1">
                <a:off x="2723" y="3445"/>
                <a:ext cx="309"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29718" name="Oval 4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9719" name="Oval 4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3298" name="Oval 50"/>
              <p:cNvSpPr>
                <a:spLocks noChangeArrowheads="1"/>
              </p:cNvSpPr>
              <p:nvPr/>
            </p:nvSpPr>
            <p:spPr bwMode="gray">
              <a:xfrm>
                <a:off x="1496" y="2102"/>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29721" name="Oval 51"/>
              <p:cNvSpPr>
                <a:spLocks noChangeArrowheads="1"/>
              </p:cNvSpPr>
              <p:nvPr/>
            </p:nvSpPr>
            <p:spPr bwMode="gray">
              <a:xfrm>
                <a:off x="1500" y="2263"/>
                <a:ext cx="2781"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3300" name="Oval 52"/>
              <p:cNvSpPr>
                <a:spLocks noChangeArrowheads="1"/>
              </p:cNvSpPr>
              <p:nvPr/>
            </p:nvSpPr>
            <p:spPr bwMode="gray">
              <a:xfrm>
                <a:off x="1496" y="2075"/>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29723" name="Oval 5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sp>
        <p:nvSpPr>
          <p:cNvPr id="29704" name="Oval 54"/>
          <p:cNvSpPr>
            <a:spLocks noChangeArrowheads="1"/>
          </p:cNvSpPr>
          <p:nvPr/>
        </p:nvSpPr>
        <p:spPr bwMode="auto">
          <a:xfrm>
            <a:off x="8505825" y="889000"/>
            <a:ext cx="495300" cy="533400"/>
          </a:xfrm>
          <a:prstGeom prst="ellipse">
            <a:avLst/>
          </a:prstGeom>
          <a:solidFill>
            <a:srgbClr val="DDDDDD"/>
          </a:solidFill>
          <a:ln w="57150" cmpd="thinThick">
            <a:solidFill>
              <a:srgbClr val="52E84A"/>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0000"/>
                </a:solidFill>
              </a:rPr>
              <a:t>2</a:t>
            </a:r>
          </a:p>
        </p:txBody>
      </p:sp>
      <p:grpSp>
        <p:nvGrpSpPr>
          <p:cNvPr id="10" name="Group 55"/>
          <p:cNvGrpSpPr>
            <a:grpSpLocks/>
          </p:cNvGrpSpPr>
          <p:nvPr/>
        </p:nvGrpSpPr>
        <p:grpSpPr bwMode="auto">
          <a:xfrm>
            <a:off x="381000" y="5594350"/>
            <a:ext cx="8731250" cy="1004888"/>
            <a:chOff x="362" y="3351"/>
            <a:chExt cx="4512" cy="381"/>
          </a:xfrm>
        </p:grpSpPr>
        <p:sp>
          <p:nvSpPr>
            <p:cNvPr id="29709" name="AutoShape 56"/>
            <p:cNvSpPr>
              <a:spLocks noChangeArrowheads="1"/>
            </p:cNvSpPr>
            <p:nvPr/>
          </p:nvSpPr>
          <p:spPr bwMode="gray">
            <a:xfrm>
              <a:off x="362" y="3351"/>
              <a:ext cx="4512"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3305" name="AutoShape 57"/>
            <p:cNvSpPr>
              <a:spLocks noChangeArrowheads="1"/>
            </p:cNvSpPr>
            <p:nvPr/>
          </p:nvSpPr>
          <p:spPr bwMode="gray">
            <a:xfrm>
              <a:off x="401" y="3378"/>
              <a:ext cx="870"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3307" name="Text Box 59"/>
            <p:cNvSpPr txBox="1">
              <a:spLocks noChangeArrowheads="1"/>
            </p:cNvSpPr>
            <p:nvPr/>
          </p:nvSpPr>
          <p:spPr bwMode="gray">
            <a:xfrm>
              <a:off x="652" y="3433"/>
              <a:ext cx="326" cy="180"/>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  D</a:t>
              </a:r>
            </a:p>
          </p:txBody>
        </p:sp>
      </p:grpSp>
      <p:sp>
        <p:nvSpPr>
          <p:cNvPr id="62" name="Text Box 60"/>
          <p:cNvSpPr txBox="1">
            <a:spLocks noChangeArrowheads="1"/>
          </p:cNvSpPr>
          <p:nvPr/>
        </p:nvSpPr>
        <p:spPr bwMode="gray">
          <a:xfrm>
            <a:off x="3429000" y="5689600"/>
            <a:ext cx="4206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Đồng bằng.</a:t>
            </a:r>
            <a:endParaRPr lang="en-US" altLang="en-US" sz="2400"/>
          </a:p>
        </p:txBody>
      </p:sp>
      <p:pic>
        <p:nvPicPr>
          <p:cNvPr id="29707" name="Picture 2"/>
          <p:cNvPicPr>
            <a:picLocks noChangeAspect="1" noChangeArrowheads="1"/>
          </p:cNvPicPr>
          <p:nvPr/>
        </p:nvPicPr>
        <p:blipFill>
          <a:blip r:embed="rId6">
            <a:clrChange>
              <a:clrFrom>
                <a:srgbClr val="10082F"/>
              </a:clrFrom>
              <a:clrTo>
                <a:srgbClr val="10082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25400" y="91440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29708" name="Rectangle 3"/>
          <p:cNvSpPr>
            <a:spLocks noChangeArrowheads="1"/>
          </p:cNvSpPr>
          <p:nvPr/>
        </p:nvSpPr>
        <p:spPr bwMode="auto">
          <a:xfrm>
            <a:off x="609600" y="839788"/>
            <a:ext cx="80010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cs typeface="Times New Roman" panose="02020603050405020304" pitchFamily="18" charset="0"/>
              </a:rPr>
              <a:t>Câu 2: Dạng địa hình lớn nhất châu Âu là:</a:t>
            </a:r>
            <a:endParaRPr lang="en-US" altLang="en-US" sz="2800" b="1">
              <a:solidFill>
                <a:srgbClr val="0000FF"/>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2751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3252">
                                            <p:bg/>
                                          </p:spTgt>
                                        </p:tgtEl>
                                        <p:attrNameLst>
                                          <p:attrName>style.visibility</p:attrName>
                                        </p:attrNameLst>
                                      </p:cBhvr>
                                      <p:to>
                                        <p:strVal val="visible"/>
                                      </p:to>
                                    </p:set>
                                    <p:animEffect transition="in" filter="fade">
                                      <p:cBhvr>
                                        <p:cTn id="7" dur="500"/>
                                        <p:tgtEl>
                                          <p:spTgt spid="53252">
                                            <p:bg/>
                                          </p:spTgt>
                                        </p:tgtEl>
                                      </p:cBhvr>
                                    </p:animEffect>
                                    <p:anim calcmode="lin" valueType="num">
                                      <p:cBhvr>
                                        <p:cTn id="8" dur="500" fill="hold"/>
                                        <p:tgtEl>
                                          <p:spTgt spid="53252">
                                            <p:bg/>
                                          </p:spTgt>
                                        </p:tgtEl>
                                        <p:attrNameLst>
                                          <p:attrName>ppt_x</p:attrName>
                                        </p:attrNameLst>
                                      </p:cBhvr>
                                      <p:tavLst>
                                        <p:tav tm="0">
                                          <p:val>
                                            <p:strVal val="#ppt_x-.1"/>
                                          </p:val>
                                        </p:tav>
                                        <p:tav tm="100000">
                                          <p:val>
                                            <p:strVal val="#ppt_x"/>
                                          </p:val>
                                        </p:tav>
                                      </p:tavLst>
                                    </p:anim>
                                    <p:anim calcmode="lin" valueType="num">
                                      <p:cBhvr>
                                        <p:cTn id="9" dur="500" fill="hold"/>
                                        <p:tgtEl>
                                          <p:spTgt spid="53252">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40" presetClass="entr" presetSubtype="0" fill="hold" grpId="0" nodeType="withEffect">
                                  <p:stCondLst>
                                    <p:cond delay="0"/>
                                  </p:stCondLst>
                                  <p:childTnLst>
                                    <p:set>
                                      <p:cBhvr>
                                        <p:cTn id="11" dur="1" fill="hold">
                                          <p:stCondLst>
                                            <p:cond delay="0"/>
                                          </p:stCondLst>
                                        </p:cTn>
                                        <p:tgtEl>
                                          <p:spTgt spid="53252">
                                            <p:txEl>
                                              <p:pRg st="1" end="1"/>
                                            </p:txEl>
                                          </p:spTgt>
                                        </p:tgtEl>
                                        <p:attrNameLst>
                                          <p:attrName>style.visibility</p:attrName>
                                        </p:attrNameLst>
                                      </p:cBhvr>
                                      <p:to>
                                        <p:strVal val="visible"/>
                                      </p:to>
                                    </p:set>
                                    <p:animEffect transition="in" filter="fade">
                                      <p:cBhvr>
                                        <p:cTn id="12" dur="500"/>
                                        <p:tgtEl>
                                          <p:spTgt spid="53252">
                                            <p:txEl>
                                              <p:pRg st="1" end="1"/>
                                            </p:txEl>
                                          </p:spTgt>
                                        </p:tgtEl>
                                      </p:cBhvr>
                                    </p:animEffect>
                                    <p:anim calcmode="lin" valueType="num">
                                      <p:cBhvr>
                                        <p:cTn id="13" dur="500" fill="hold"/>
                                        <p:tgtEl>
                                          <p:spTgt spid="53252">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532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par>
                                <p:cTn id="15" presetID="22"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6"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childTnLst>
                          </p:cTn>
                        </p:par>
                        <p:par>
                          <p:cTn id="21" fill="hold" nodeType="afterGroup">
                            <p:stCondLst>
                              <p:cond delay="500"/>
                            </p:stCondLst>
                            <p:childTnLst>
                              <p:par>
                                <p:cTn id="22" presetID="17"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ppt_w/2"/>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par>
                          <p:cTn id="28" fill="hold" nodeType="afterGroup">
                            <p:stCondLst>
                              <p:cond delay="1000"/>
                            </p:stCondLst>
                            <p:childTnLst>
                              <p:par>
                                <p:cTn id="29" presetID="17"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par>
                          <p:cTn id="35" fill="hold" nodeType="afterGroup">
                            <p:stCondLst>
                              <p:cond delay="1500"/>
                            </p:stCondLst>
                            <p:childTnLst>
                              <p:par>
                                <p:cTn id="36" presetID="17"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ppt_x</p:attrName>
                                        </p:attrNameLst>
                                      </p:cBhvr>
                                      <p:tavLst>
                                        <p:tav tm="0">
                                          <p:val>
                                            <p:strVal val="#ppt_x-#ppt_w/2"/>
                                          </p:val>
                                        </p:tav>
                                        <p:tav tm="100000">
                                          <p:val>
                                            <p:strVal val="#ppt_x"/>
                                          </p:val>
                                        </p:tav>
                                      </p:tavLst>
                                    </p:anim>
                                    <p:anim calcmode="lin" valueType="num">
                                      <p:cBhvr>
                                        <p:cTn id="39" dur="500" fill="hold"/>
                                        <p:tgtEl>
                                          <p:spTgt spid="5"/>
                                        </p:tgtEl>
                                        <p:attrNameLst>
                                          <p:attrName>ppt_y</p:attrName>
                                        </p:attrNameLst>
                                      </p:cBhvr>
                                      <p:tavLst>
                                        <p:tav tm="0">
                                          <p:val>
                                            <p:strVal val="#ppt_y"/>
                                          </p:val>
                                        </p:tav>
                                        <p:tav tm="100000">
                                          <p:val>
                                            <p:strVal val="#ppt_y"/>
                                          </p:val>
                                        </p:tav>
                                      </p:tavLst>
                                    </p:anim>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chimes.wav"/>
                                        </p:tgtEl>
                                      </p:cMediaNode>
                                    </p:audio>
                                  </p:subTnLst>
                                </p:cTn>
                              </p:par>
                              <p:par>
                                <p:cTn id="42" presetID="6" presetClass="entr" presetSubtype="16"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circle(in)">
                                      <p:cBhvr>
                                        <p:cTn id="44" dur="500"/>
                                        <p:tgtEl>
                                          <p:spTgt spid="6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1" presetClass="entr" presetSubtype="0" repeatCount="indefinite" fill="hold" nodeType="clickEffect">
                                  <p:stCondLst>
                                    <p:cond delay="0"/>
                                  </p:stCondLst>
                                  <p:childTnLst>
                                    <p:set>
                                      <p:cBhvr>
                                        <p:cTn id="48" dur="5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allAtOnce" animBg="1"/>
      <p:bldP spid="6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a:spLocks noChangeArrowheads="1"/>
          </p:cNvSpPr>
          <p:nvPr/>
        </p:nvSpPr>
        <p:spPr bwMode="gray">
          <a:xfrm>
            <a:off x="419048" y="1"/>
            <a:ext cx="8321726" cy="609600"/>
          </a:xfrm>
          <a:prstGeom prst="roundRect">
            <a:avLst>
              <a:gd name="adj" fmla="val 50000"/>
            </a:avLst>
          </a:prstGeom>
          <a:solidFill>
            <a:srgbClr val="3333CC"/>
          </a:solidFill>
          <a:ln w="38100" algn="ctr">
            <a:solidFill>
              <a:srgbClr val="FFFFFF"/>
            </a:solidFill>
            <a:round/>
            <a:headEnd/>
            <a:tailEnd/>
          </a:ln>
          <a:effectLst>
            <a:outerShdw dist="63500" dir="3187806" algn="ctr" rotWithShape="0">
              <a:srgbClr val="001D3A"/>
            </a:outerShdw>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800" kern="0" dirty="0">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Trò</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chơi</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ai</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nhanh</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hơn</a:t>
            </a:r>
            <a:endPar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grpSp>
        <p:nvGrpSpPr>
          <p:cNvPr id="2" name="Group 5"/>
          <p:cNvGrpSpPr>
            <a:grpSpLocks/>
          </p:cNvGrpSpPr>
          <p:nvPr/>
        </p:nvGrpSpPr>
        <p:grpSpPr bwMode="auto">
          <a:xfrm>
            <a:off x="825500" y="2212975"/>
            <a:ext cx="7715250" cy="1757363"/>
            <a:chOff x="777" y="895"/>
            <a:chExt cx="4416" cy="717"/>
          </a:xfrm>
        </p:grpSpPr>
        <p:sp>
          <p:nvSpPr>
            <p:cNvPr id="59398" name="Freeform 6"/>
            <p:cNvSpPr>
              <a:spLocks/>
            </p:cNvSpPr>
            <p:nvPr/>
          </p:nvSpPr>
          <p:spPr bwMode="gray">
            <a:xfrm>
              <a:off x="894" y="1456"/>
              <a:ext cx="423"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30776" name="AutoShape 7"/>
            <p:cNvSpPr>
              <a:spLocks noChangeArrowheads="1"/>
            </p:cNvSpPr>
            <p:nvPr/>
          </p:nvSpPr>
          <p:spPr bwMode="gray">
            <a:xfrm>
              <a:off x="777" y="902"/>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sz="3200">
                  <a:latin typeface="Arial" charset="0"/>
                </a:rPr>
                <a:t>       </a:t>
              </a:r>
            </a:p>
          </p:txBody>
        </p:sp>
        <p:sp>
          <p:nvSpPr>
            <p:cNvPr id="59400" name="AutoShape 8"/>
            <p:cNvSpPr>
              <a:spLocks noChangeArrowheads="1"/>
            </p:cNvSpPr>
            <p:nvPr/>
          </p:nvSpPr>
          <p:spPr bwMode="gray">
            <a:xfrm>
              <a:off x="821" y="902"/>
              <a:ext cx="880"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01" name="Freeform 9"/>
            <p:cNvSpPr>
              <a:spLocks/>
            </p:cNvSpPr>
            <p:nvPr/>
          </p:nvSpPr>
          <p:spPr bwMode="gray">
            <a:xfrm>
              <a:off x="882" y="1447"/>
              <a:ext cx="423"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02" name="Text Box 10"/>
            <p:cNvSpPr txBox="1">
              <a:spLocks noChangeArrowheads="1"/>
            </p:cNvSpPr>
            <p:nvPr/>
          </p:nvSpPr>
          <p:spPr bwMode="gray">
            <a:xfrm>
              <a:off x="1106" y="895"/>
              <a:ext cx="277" cy="272"/>
            </a:xfrm>
            <a:prstGeom prst="rect">
              <a:avLst/>
            </a:prstGeom>
            <a:noFill/>
            <a:ln>
              <a:noFill/>
            </a:ln>
            <a:effectLst>
              <a:outerShdw dist="35921" dir="2700000" algn="ctr" rotWithShape="0">
                <a:schemeClr val="tx1"/>
              </a:outerShdw>
            </a:effectLst>
            <a:extLst/>
          </p:spPr>
          <p:txBody>
            <a:bodyPr>
              <a:spAutoFit/>
            </a:bodyPr>
            <a:lstStyle/>
            <a:p>
              <a:pPr algn="ctr" eaLnBrk="0" hangingPunct="0">
                <a:defRPr/>
              </a:pPr>
              <a:endParaRPr lang="en-US" sz="1200" b="1" dirty="0">
                <a:solidFill>
                  <a:srgbClr val="FF0000"/>
                </a:solidFill>
                <a:effectLst>
                  <a:outerShdw blurRad="38100" dist="38100" dir="2700000" algn="tl">
                    <a:srgbClr val="C0C0C0"/>
                  </a:outerShdw>
                </a:effectLst>
                <a:latin typeface="Arial" charset="0"/>
              </a:endParaRPr>
            </a:p>
            <a:p>
              <a:pPr algn="ctr" eaLnBrk="0" hangingPunct="0">
                <a:defRPr/>
              </a:pPr>
              <a:r>
                <a:rPr lang="en-US" sz="2800" b="1" dirty="0">
                  <a:solidFill>
                    <a:srgbClr val="FF0000"/>
                  </a:solidFill>
                  <a:effectLst>
                    <a:outerShdw blurRad="38100" dist="38100" dir="2700000" algn="tl">
                      <a:srgbClr val="C0C0C0"/>
                    </a:outerShdw>
                  </a:effectLst>
                  <a:latin typeface="Arial" charset="0"/>
                </a:rPr>
                <a:t>A</a:t>
              </a:r>
            </a:p>
          </p:txBody>
        </p:sp>
      </p:grpSp>
      <p:grpSp>
        <p:nvGrpSpPr>
          <p:cNvPr id="3" name="Group 12"/>
          <p:cNvGrpSpPr>
            <a:grpSpLocks/>
          </p:cNvGrpSpPr>
          <p:nvPr/>
        </p:nvGrpSpPr>
        <p:grpSpPr bwMode="auto">
          <a:xfrm>
            <a:off x="817563" y="3367088"/>
            <a:ext cx="7727950" cy="838200"/>
            <a:chOff x="384" y="1344"/>
            <a:chExt cx="3072" cy="381"/>
          </a:xfrm>
        </p:grpSpPr>
        <p:sp>
          <p:nvSpPr>
            <p:cNvPr id="30771" name="AutoShape 13"/>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9406" name="AutoShape 14"/>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07" name="Freeform 15"/>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08" name="Text Box 16"/>
            <p:cNvSpPr txBox="1">
              <a:spLocks noChangeArrowheads="1"/>
            </p:cNvSpPr>
            <p:nvPr/>
          </p:nvSpPr>
          <p:spPr bwMode="gray">
            <a:xfrm>
              <a:off x="599" y="1410"/>
              <a:ext cx="174" cy="237"/>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B</a:t>
              </a:r>
            </a:p>
          </p:txBody>
        </p:sp>
      </p:grpSp>
      <p:grpSp>
        <p:nvGrpSpPr>
          <p:cNvPr id="4" name="Group 18"/>
          <p:cNvGrpSpPr>
            <a:grpSpLocks/>
          </p:cNvGrpSpPr>
          <p:nvPr/>
        </p:nvGrpSpPr>
        <p:grpSpPr bwMode="auto">
          <a:xfrm>
            <a:off x="825500" y="4783138"/>
            <a:ext cx="7715250" cy="849312"/>
            <a:chOff x="389" y="1337"/>
            <a:chExt cx="3072" cy="386"/>
          </a:xfrm>
        </p:grpSpPr>
        <p:sp>
          <p:nvSpPr>
            <p:cNvPr id="30767" name="AutoShape 19"/>
            <p:cNvSpPr>
              <a:spLocks noChangeArrowheads="1"/>
            </p:cNvSpPr>
            <p:nvPr/>
          </p:nvSpPr>
          <p:spPr bwMode="gray">
            <a:xfrm>
              <a:off x="389" y="1337"/>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sz="3200">
                <a:latin typeface="Arial" charset="0"/>
              </a:endParaRPr>
            </a:p>
          </p:txBody>
        </p:sp>
        <p:sp>
          <p:nvSpPr>
            <p:cNvPr id="59412" name="AutoShape 20"/>
            <p:cNvSpPr>
              <a:spLocks noChangeArrowheads="1"/>
            </p:cNvSpPr>
            <p:nvPr/>
          </p:nvSpPr>
          <p:spPr bwMode="gray">
            <a:xfrm>
              <a:off x="420" y="1379"/>
              <a:ext cx="623" cy="344"/>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13" name="Freeform 21"/>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14" name="Text Box 22"/>
            <p:cNvSpPr txBox="1">
              <a:spLocks noChangeArrowheads="1"/>
            </p:cNvSpPr>
            <p:nvPr/>
          </p:nvSpPr>
          <p:spPr bwMode="gray">
            <a:xfrm>
              <a:off x="655" y="1408"/>
              <a:ext cx="176" cy="237"/>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C</a:t>
              </a:r>
            </a:p>
          </p:txBody>
        </p:sp>
      </p:grpSp>
      <p:grpSp>
        <p:nvGrpSpPr>
          <p:cNvPr id="5" name="Group 24"/>
          <p:cNvGrpSpPr>
            <a:grpSpLocks/>
          </p:cNvGrpSpPr>
          <p:nvPr/>
        </p:nvGrpSpPr>
        <p:grpSpPr bwMode="auto">
          <a:xfrm>
            <a:off x="825500" y="5697538"/>
            <a:ext cx="7715250" cy="838200"/>
            <a:chOff x="384" y="1344"/>
            <a:chExt cx="3072" cy="381"/>
          </a:xfrm>
        </p:grpSpPr>
        <p:sp>
          <p:nvSpPr>
            <p:cNvPr id="30763" name="AutoShape 25"/>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a:latin typeface="Arial" charset="0"/>
                </a:rPr>
                <a:t> </a:t>
              </a:r>
              <a:endParaRPr lang="en-US" sz="3200">
                <a:latin typeface="Arial" charset="0"/>
              </a:endParaRPr>
            </a:p>
          </p:txBody>
        </p:sp>
        <p:sp>
          <p:nvSpPr>
            <p:cNvPr id="59418" name="AutoShape 26"/>
            <p:cNvSpPr>
              <a:spLocks noChangeArrowheads="1"/>
            </p:cNvSpPr>
            <p:nvPr/>
          </p:nvSpPr>
          <p:spPr bwMode="gray">
            <a:xfrm>
              <a:off x="451" y="1379"/>
              <a:ext cx="573" cy="333"/>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19" name="Freeform 27"/>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20" name="Text Box 28"/>
            <p:cNvSpPr txBox="1">
              <a:spLocks noChangeArrowheads="1"/>
            </p:cNvSpPr>
            <p:nvPr/>
          </p:nvSpPr>
          <p:spPr bwMode="gray">
            <a:xfrm>
              <a:off x="655" y="1373"/>
              <a:ext cx="177" cy="238"/>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D</a:t>
              </a:r>
            </a:p>
          </p:txBody>
        </p:sp>
      </p:grpSp>
      <p:grpSp>
        <p:nvGrpSpPr>
          <p:cNvPr id="6" name="Group 30"/>
          <p:cNvGrpSpPr>
            <a:grpSpLocks/>
          </p:cNvGrpSpPr>
          <p:nvPr/>
        </p:nvGrpSpPr>
        <p:grpSpPr bwMode="auto">
          <a:xfrm>
            <a:off x="273050" y="1905000"/>
            <a:ext cx="228600" cy="5037138"/>
            <a:chOff x="48" y="768"/>
            <a:chExt cx="182" cy="2110"/>
          </a:xfrm>
        </p:grpSpPr>
        <p:grpSp>
          <p:nvGrpSpPr>
            <p:cNvPr id="30740" name="Group 31"/>
            <p:cNvGrpSpPr>
              <a:grpSpLocks/>
            </p:cNvGrpSpPr>
            <p:nvPr/>
          </p:nvGrpSpPr>
          <p:grpSpPr bwMode="auto">
            <a:xfrm rot="5400000">
              <a:off x="-879" y="1752"/>
              <a:ext cx="2064" cy="96"/>
              <a:chOff x="0" y="1896"/>
              <a:chExt cx="5760" cy="120"/>
            </a:xfrm>
          </p:grpSpPr>
          <p:sp>
            <p:nvSpPr>
              <p:cNvPr id="30761" name="Rectangle 3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0762" name="Rectangle 3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30741" name="Group 34"/>
            <p:cNvGrpSpPr>
              <a:grpSpLocks/>
            </p:cNvGrpSpPr>
            <p:nvPr/>
          </p:nvGrpSpPr>
          <p:grpSpPr bwMode="auto">
            <a:xfrm rot="5400000">
              <a:off x="23" y="2671"/>
              <a:ext cx="241" cy="173"/>
              <a:chOff x="1492" y="1824"/>
              <a:chExt cx="2797" cy="1821"/>
            </a:xfrm>
          </p:grpSpPr>
          <p:sp>
            <p:nvSpPr>
              <p:cNvPr id="59427" name="AutoShape 35"/>
              <p:cNvSpPr>
                <a:spLocks noChangeArrowheads="1"/>
              </p:cNvSpPr>
              <p:nvPr/>
            </p:nvSpPr>
            <p:spPr bwMode="gray">
              <a:xfrm rot="16200000" flipH="1">
                <a:off x="1825" y="2525"/>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9428" name="AutoShape 36"/>
              <p:cNvSpPr>
                <a:spLocks noChangeArrowheads="1"/>
              </p:cNvSpPr>
              <p:nvPr/>
            </p:nvSpPr>
            <p:spPr bwMode="gray">
              <a:xfrm rot="5400000" flipH="1">
                <a:off x="3624" y="2332"/>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9429" name="AutoShape 37"/>
              <p:cNvSpPr>
                <a:spLocks noChangeArrowheads="1"/>
              </p:cNvSpPr>
              <p:nvPr/>
            </p:nvSpPr>
            <p:spPr bwMode="gray">
              <a:xfrm rot="10800000" flipH="1">
                <a:off x="2730" y="3447"/>
                <a:ext cx="301"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30755" name="Oval 3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0756" name="Oval 3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32" name="Oval 40"/>
              <p:cNvSpPr>
                <a:spLocks noChangeArrowheads="1"/>
              </p:cNvSpPr>
              <p:nvPr/>
            </p:nvSpPr>
            <p:spPr bwMode="gray">
              <a:xfrm>
                <a:off x="1503" y="2103"/>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30758" name="Oval 41"/>
              <p:cNvSpPr>
                <a:spLocks noChangeArrowheads="1"/>
              </p:cNvSpPr>
              <p:nvPr/>
            </p:nvSpPr>
            <p:spPr bwMode="gray">
              <a:xfrm>
                <a:off x="1500" y="2263"/>
                <a:ext cx="2789"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34" name="Oval 42"/>
              <p:cNvSpPr>
                <a:spLocks noChangeArrowheads="1"/>
              </p:cNvSpPr>
              <p:nvPr/>
            </p:nvSpPr>
            <p:spPr bwMode="gray">
              <a:xfrm>
                <a:off x="1495" y="2077"/>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30760" name="Oval 4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30742" name="Group 44"/>
            <p:cNvGrpSpPr>
              <a:grpSpLocks/>
            </p:cNvGrpSpPr>
            <p:nvPr/>
          </p:nvGrpSpPr>
          <p:grpSpPr bwMode="auto">
            <a:xfrm rot="5400000">
              <a:off x="14" y="1724"/>
              <a:ext cx="241" cy="173"/>
              <a:chOff x="1492" y="1824"/>
              <a:chExt cx="2797" cy="1821"/>
            </a:xfrm>
          </p:grpSpPr>
          <p:sp>
            <p:nvSpPr>
              <p:cNvPr id="59437" name="AutoShape 45"/>
              <p:cNvSpPr>
                <a:spLocks noChangeArrowheads="1"/>
              </p:cNvSpPr>
              <p:nvPr/>
            </p:nvSpPr>
            <p:spPr bwMode="gray">
              <a:xfrm rot="16200000" flipH="1">
                <a:off x="1818" y="2523"/>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9438" name="AutoShape 46"/>
              <p:cNvSpPr>
                <a:spLocks noChangeArrowheads="1"/>
              </p:cNvSpPr>
              <p:nvPr/>
            </p:nvSpPr>
            <p:spPr bwMode="gray">
              <a:xfrm rot="5400000" flipH="1">
                <a:off x="3625" y="2330"/>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9439" name="AutoShape 47"/>
              <p:cNvSpPr>
                <a:spLocks noChangeArrowheads="1"/>
              </p:cNvSpPr>
              <p:nvPr/>
            </p:nvSpPr>
            <p:spPr bwMode="gray">
              <a:xfrm rot="10800000" flipH="1">
                <a:off x="2723" y="3445"/>
                <a:ext cx="309"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30746" name="Oval 4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0747" name="Oval 4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42" name="Oval 50"/>
              <p:cNvSpPr>
                <a:spLocks noChangeArrowheads="1"/>
              </p:cNvSpPr>
              <p:nvPr/>
            </p:nvSpPr>
            <p:spPr bwMode="gray">
              <a:xfrm>
                <a:off x="1496" y="2102"/>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30749" name="Oval 51"/>
              <p:cNvSpPr>
                <a:spLocks noChangeArrowheads="1"/>
              </p:cNvSpPr>
              <p:nvPr/>
            </p:nvSpPr>
            <p:spPr bwMode="gray">
              <a:xfrm>
                <a:off x="1500" y="2263"/>
                <a:ext cx="2781"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44" name="Oval 52"/>
              <p:cNvSpPr>
                <a:spLocks noChangeArrowheads="1"/>
              </p:cNvSpPr>
              <p:nvPr/>
            </p:nvSpPr>
            <p:spPr bwMode="gray">
              <a:xfrm>
                <a:off x="1496" y="2075"/>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30751" name="Oval 5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sp>
        <p:nvSpPr>
          <p:cNvPr id="30728" name="Oval 58"/>
          <p:cNvSpPr>
            <a:spLocks noChangeArrowheads="1"/>
          </p:cNvSpPr>
          <p:nvPr/>
        </p:nvSpPr>
        <p:spPr bwMode="auto">
          <a:xfrm>
            <a:off x="8410575" y="827088"/>
            <a:ext cx="658813" cy="609600"/>
          </a:xfrm>
          <a:prstGeom prst="ellipse">
            <a:avLst/>
          </a:prstGeom>
          <a:solidFill>
            <a:srgbClr val="DDDDDD"/>
          </a:solidFill>
          <a:ln w="57150" cmpd="thinThick">
            <a:solidFill>
              <a:srgbClr val="52E84A"/>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0000"/>
                </a:solidFill>
              </a:rPr>
              <a:t>3</a:t>
            </a:r>
          </a:p>
        </p:txBody>
      </p:sp>
      <p:grpSp>
        <p:nvGrpSpPr>
          <p:cNvPr id="10" name="Group 59"/>
          <p:cNvGrpSpPr>
            <a:grpSpLocks/>
          </p:cNvGrpSpPr>
          <p:nvPr/>
        </p:nvGrpSpPr>
        <p:grpSpPr bwMode="auto">
          <a:xfrm>
            <a:off x="811213" y="4427538"/>
            <a:ext cx="7696200" cy="990600"/>
            <a:chOff x="384" y="3614"/>
            <a:chExt cx="4512" cy="381"/>
          </a:xfrm>
        </p:grpSpPr>
        <p:sp>
          <p:nvSpPr>
            <p:cNvPr id="30736" name="AutoShape 60"/>
            <p:cNvSpPr>
              <a:spLocks noChangeArrowheads="1"/>
            </p:cNvSpPr>
            <p:nvPr/>
          </p:nvSpPr>
          <p:spPr bwMode="gray">
            <a:xfrm>
              <a:off x="384" y="3614"/>
              <a:ext cx="4512"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9453" name="AutoShape 61"/>
            <p:cNvSpPr>
              <a:spLocks noChangeArrowheads="1"/>
            </p:cNvSpPr>
            <p:nvPr/>
          </p:nvSpPr>
          <p:spPr bwMode="gray">
            <a:xfrm>
              <a:off x="458" y="3644"/>
              <a:ext cx="866"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54" name="Freeform 62"/>
            <p:cNvSpPr>
              <a:spLocks/>
            </p:cNvSpPr>
            <p:nvPr/>
          </p:nvSpPr>
          <p:spPr bwMode="gray">
            <a:xfrm>
              <a:off x="537" y="3669"/>
              <a:ext cx="436"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p:spPr>
          <p:txBody>
            <a:bodyPr/>
            <a:lstStyle/>
            <a:p>
              <a:pPr>
                <a:defRPr/>
              </a:pPr>
              <a:endParaRPr lang="en-US">
                <a:latin typeface="Arial" charset="0"/>
              </a:endParaRPr>
            </a:p>
          </p:txBody>
        </p:sp>
        <p:sp>
          <p:nvSpPr>
            <p:cNvPr id="59455" name="Text Box 63"/>
            <p:cNvSpPr txBox="1">
              <a:spLocks noChangeArrowheads="1"/>
            </p:cNvSpPr>
            <p:nvPr/>
          </p:nvSpPr>
          <p:spPr bwMode="gray">
            <a:xfrm>
              <a:off x="764" y="3650"/>
              <a:ext cx="262" cy="237"/>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endParaRPr lang="en-US" sz="600" b="1" dirty="0">
                <a:solidFill>
                  <a:srgbClr val="FF0000"/>
                </a:solidFill>
                <a:effectLst>
                  <a:outerShdw blurRad="38100" dist="38100" dir="2700000" algn="tl">
                    <a:srgbClr val="C0C0C0"/>
                  </a:outerShdw>
                </a:effectLst>
                <a:latin typeface="Arial" charset="0"/>
              </a:endParaRPr>
            </a:p>
            <a:p>
              <a:pPr algn="ctr" eaLnBrk="0" hangingPunct="0">
                <a:defRPr/>
              </a:pPr>
              <a:r>
                <a:rPr lang="en-US" sz="2800" b="1" dirty="0">
                  <a:solidFill>
                    <a:srgbClr val="FF0000"/>
                  </a:solidFill>
                  <a:effectLst>
                    <a:outerShdw blurRad="38100" dist="38100" dir="2700000" algn="tl">
                      <a:srgbClr val="C0C0C0"/>
                    </a:outerShdw>
                  </a:effectLst>
                  <a:latin typeface="Arial" charset="0"/>
                </a:rPr>
                <a:t>C</a:t>
              </a:r>
            </a:p>
          </p:txBody>
        </p:sp>
      </p:grpSp>
      <p:pic>
        <p:nvPicPr>
          <p:cNvPr id="30730" name="Picture 2"/>
          <p:cNvPicPr>
            <a:picLocks noChangeAspect="1" noChangeArrowheads="1"/>
          </p:cNvPicPr>
          <p:nvPr/>
        </p:nvPicPr>
        <p:blipFill>
          <a:blip r:embed="rId5">
            <a:clrChange>
              <a:clrFrom>
                <a:srgbClr val="10082F"/>
              </a:clrFrom>
              <a:clrTo>
                <a:srgbClr val="10082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38100" y="96520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30731" name="Rectangle 3"/>
          <p:cNvSpPr>
            <a:spLocks noChangeArrowheads="1"/>
          </p:cNvSpPr>
          <p:nvPr/>
        </p:nvSpPr>
        <p:spPr bwMode="auto">
          <a:xfrm>
            <a:off x="609600" y="839788"/>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cs typeface="Times New Roman" panose="02020603050405020304" pitchFamily="18" charset="0"/>
              </a:rPr>
              <a:t>Câu</a:t>
            </a:r>
            <a:r>
              <a:rPr lang="en-US" altLang="en-US" sz="2800" b="1" dirty="0">
                <a:cs typeface="Times New Roman" panose="02020603050405020304" pitchFamily="18" charset="0"/>
              </a:rPr>
              <a:t> </a:t>
            </a:r>
            <a:r>
              <a:rPr lang="en-US" altLang="en-US" sz="2800" b="1" dirty="0" smtClean="0">
                <a:cs typeface="Times New Roman" panose="02020603050405020304" pitchFamily="18" charset="0"/>
              </a:rPr>
              <a:t>3: </a:t>
            </a:r>
            <a:r>
              <a:rPr lang="en-US" altLang="en-US" sz="2800" b="1" dirty="0" err="1">
                <a:cs typeface="Times New Roman" panose="02020603050405020304" pitchFamily="18" charset="0"/>
              </a:rPr>
              <a:t>Đại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bộ</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phận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lãnh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thổ</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Châu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Âu</a:t>
            </a:r>
            <a:r>
              <a:rPr lang="en-US" altLang="en-US" sz="2800" b="1" dirty="0">
                <a:cs typeface="Times New Roman" panose="02020603050405020304" pitchFamily="18" charset="0"/>
              </a:rPr>
              <a:t> </a:t>
            </a:r>
          </a:p>
          <a:p>
            <a:pPr algn="ctr" eaLnBrk="1" hangingPunct="1"/>
            <a:r>
              <a:rPr lang="en-US" altLang="en-US" sz="2800" b="1" dirty="0" err="1">
                <a:cs typeface="Times New Roman" panose="02020603050405020304" pitchFamily="18" charset="0"/>
              </a:rPr>
              <a:t>có</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khí</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hậu</a:t>
            </a:r>
            <a:r>
              <a:rPr lang="en-US" altLang="en-US" sz="2800" b="1" dirty="0">
                <a:cs typeface="Times New Roman" panose="02020603050405020304" pitchFamily="18" charset="0"/>
              </a:rPr>
              <a:t>?</a:t>
            </a:r>
            <a:endParaRPr lang="en-US" altLang="en-US" sz="2800" b="1" dirty="0">
              <a:solidFill>
                <a:srgbClr val="0000FF"/>
              </a:solidFill>
              <a:latin typeface="Calibri" panose="020F0502020204030204" pitchFamily="34" charset="0"/>
              <a:cs typeface="Arial" panose="020B0604020202020204" pitchFamily="34" charset="0"/>
            </a:endParaRPr>
          </a:p>
        </p:txBody>
      </p:sp>
      <p:sp>
        <p:nvSpPr>
          <p:cNvPr id="18444" name="TextBox 61"/>
          <p:cNvSpPr txBox="1">
            <a:spLocks noChangeArrowheads="1"/>
          </p:cNvSpPr>
          <p:nvPr/>
        </p:nvSpPr>
        <p:spPr bwMode="auto">
          <a:xfrm>
            <a:off x="2895600" y="2506663"/>
            <a:ext cx="5257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Ôn đới hải dương.</a:t>
            </a:r>
          </a:p>
          <a:p>
            <a:pPr eaLnBrk="1" hangingPunct="1"/>
            <a:endParaRPr lang="en-US" altLang="en-US"/>
          </a:p>
        </p:txBody>
      </p:sp>
      <p:sp>
        <p:nvSpPr>
          <p:cNvPr id="18445" name="TextBox 62"/>
          <p:cNvSpPr txBox="1">
            <a:spLocks noChangeArrowheads="1"/>
          </p:cNvSpPr>
          <p:nvPr/>
        </p:nvSpPr>
        <p:spPr bwMode="auto">
          <a:xfrm>
            <a:off x="2895600" y="3597275"/>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Ôn đới lục địa.</a:t>
            </a:r>
            <a:endParaRPr lang="en-US" altLang="en-US"/>
          </a:p>
        </p:txBody>
      </p:sp>
      <p:sp>
        <p:nvSpPr>
          <p:cNvPr id="18446" name="TextBox 63"/>
          <p:cNvSpPr txBox="1">
            <a:spLocks noChangeArrowheads="1"/>
          </p:cNvSpPr>
          <p:nvPr/>
        </p:nvSpPr>
        <p:spPr bwMode="auto">
          <a:xfrm>
            <a:off x="2895600" y="4772025"/>
            <a:ext cx="5257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Cả A, B đều đúng.</a:t>
            </a:r>
          </a:p>
          <a:p>
            <a:pPr eaLnBrk="1" hangingPunct="1"/>
            <a:endParaRPr lang="en-US" altLang="en-US"/>
          </a:p>
        </p:txBody>
      </p:sp>
      <p:sp>
        <p:nvSpPr>
          <p:cNvPr id="18447" name="TextBox 64"/>
          <p:cNvSpPr txBox="1">
            <a:spLocks noChangeArrowheads="1"/>
          </p:cNvSpPr>
          <p:nvPr/>
        </p:nvSpPr>
        <p:spPr bwMode="auto">
          <a:xfrm>
            <a:off x="2908300" y="5697538"/>
            <a:ext cx="5257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Cả A, B đều sai.</a:t>
            </a:r>
          </a:p>
          <a:p>
            <a:pPr eaLnBrk="1" hangingPunct="1"/>
            <a:endParaRPr lang="en-US" altLang="en-US"/>
          </a:p>
        </p:txBody>
      </p:sp>
    </p:spTree>
    <p:extLst>
      <p:ext uri="{BB962C8B-B14F-4D97-AF65-F5344CB8AC3E}">
        <p14:creationId xmlns:p14="http://schemas.microsoft.com/office/powerpoint/2010/main" val="3669021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ppt_w/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animEffect transition="in" filter="barn(inVertical)">
                                      <p:cBhvr>
                                        <p:cTn id="17" dur="500"/>
                                        <p:tgtEl>
                                          <p:spTgt spid="18444"/>
                                        </p:tgtEl>
                                      </p:cBhvr>
                                    </p:animEffect>
                                  </p:childTnLst>
                                </p:cTn>
                              </p:par>
                            </p:childTnLst>
                          </p:cTn>
                        </p:par>
                        <p:par>
                          <p:cTn id="18" fill="hold" nodeType="afterGroup">
                            <p:stCondLst>
                              <p:cond delay="1000"/>
                            </p:stCondLst>
                            <p:childTnLst>
                              <p:par>
                                <p:cTn id="19" presetID="17"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5" presetID="16" presetClass="entr" presetSubtype="21" fill="hold" grpId="0" nodeType="withEffect">
                                  <p:stCondLst>
                                    <p:cond delay="0"/>
                                  </p:stCondLst>
                                  <p:childTnLst>
                                    <p:set>
                                      <p:cBhvr>
                                        <p:cTn id="26" dur="1" fill="hold">
                                          <p:stCondLst>
                                            <p:cond delay="0"/>
                                          </p:stCondLst>
                                        </p:cTn>
                                        <p:tgtEl>
                                          <p:spTgt spid="18445"/>
                                        </p:tgtEl>
                                        <p:attrNameLst>
                                          <p:attrName>style.visibility</p:attrName>
                                        </p:attrNameLst>
                                      </p:cBhvr>
                                      <p:to>
                                        <p:strVal val="visible"/>
                                      </p:to>
                                    </p:set>
                                    <p:animEffect transition="in" filter="barn(inVertical)">
                                      <p:cBhvr>
                                        <p:cTn id="27" dur="500"/>
                                        <p:tgtEl>
                                          <p:spTgt spid="18445"/>
                                        </p:tgtEl>
                                      </p:cBhvr>
                                    </p:animEffect>
                                  </p:childTnLst>
                                </p:cTn>
                              </p:par>
                            </p:childTnLst>
                          </p:cTn>
                        </p:par>
                        <p:par>
                          <p:cTn id="28" fill="hold" nodeType="afterGroup">
                            <p:stCondLst>
                              <p:cond delay="1500"/>
                            </p:stCondLst>
                            <p:childTnLst>
                              <p:par>
                                <p:cTn id="29" presetID="17"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5" presetID="16" presetClass="entr" presetSubtype="21" fill="hold" grpId="0" nodeType="withEffect">
                                  <p:stCondLst>
                                    <p:cond delay="0"/>
                                  </p:stCondLst>
                                  <p:childTnLst>
                                    <p:set>
                                      <p:cBhvr>
                                        <p:cTn id="36" dur="1" fill="hold">
                                          <p:stCondLst>
                                            <p:cond delay="0"/>
                                          </p:stCondLst>
                                        </p:cTn>
                                        <p:tgtEl>
                                          <p:spTgt spid="18446"/>
                                        </p:tgtEl>
                                        <p:attrNameLst>
                                          <p:attrName>style.visibility</p:attrName>
                                        </p:attrNameLst>
                                      </p:cBhvr>
                                      <p:to>
                                        <p:strVal val="visible"/>
                                      </p:to>
                                    </p:set>
                                    <p:animEffect transition="in" filter="barn(inVertical)">
                                      <p:cBhvr>
                                        <p:cTn id="37" dur="500"/>
                                        <p:tgtEl>
                                          <p:spTgt spid="18446"/>
                                        </p:tgtEl>
                                      </p:cBhvr>
                                    </p:animEffect>
                                  </p:childTnLst>
                                </p:cTn>
                              </p:par>
                            </p:childTnLst>
                          </p:cTn>
                        </p:par>
                        <p:par>
                          <p:cTn id="38" fill="hold" nodeType="afterGroup">
                            <p:stCondLst>
                              <p:cond delay="2000"/>
                            </p:stCondLst>
                            <p:childTnLst>
                              <p:par>
                                <p:cTn id="39" presetID="17"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par>
                                <p:cTn id="45" presetID="16" presetClass="entr" presetSubtype="21" fill="hold" grpId="0" nodeType="withEffect">
                                  <p:stCondLst>
                                    <p:cond delay="0"/>
                                  </p:stCondLst>
                                  <p:childTnLst>
                                    <p:set>
                                      <p:cBhvr>
                                        <p:cTn id="46" dur="1" fill="hold">
                                          <p:stCondLst>
                                            <p:cond delay="0"/>
                                          </p:stCondLst>
                                        </p:cTn>
                                        <p:tgtEl>
                                          <p:spTgt spid="18447"/>
                                        </p:tgtEl>
                                        <p:attrNameLst>
                                          <p:attrName>style.visibility</p:attrName>
                                        </p:attrNameLst>
                                      </p:cBhvr>
                                      <p:to>
                                        <p:strVal val="visible"/>
                                      </p:to>
                                    </p:set>
                                    <p:animEffect transition="in" filter="barn(inVertical)">
                                      <p:cBhvr>
                                        <p:cTn id="47" dur="500"/>
                                        <p:tgtEl>
                                          <p:spTgt spid="184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1" presetClass="entr" presetSubtype="0" repeatCount="indefinite" fill="hold" nodeType="clickEffect">
                                  <p:stCondLst>
                                    <p:cond delay="0"/>
                                  </p:stCondLst>
                                  <p:childTnLst>
                                    <p:set>
                                      <p:cBhvr>
                                        <p:cTn id="51" dur="5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45" grpId="0"/>
      <p:bldP spid="18446" grpId="0"/>
      <p:bldP spid="1844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a:spLocks noChangeArrowheads="1"/>
          </p:cNvSpPr>
          <p:nvPr/>
        </p:nvSpPr>
        <p:spPr bwMode="gray">
          <a:xfrm>
            <a:off x="419048" y="1"/>
            <a:ext cx="8321726" cy="609600"/>
          </a:xfrm>
          <a:prstGeom prst="roundRect">
            <a:avLst>
              <a:gd name="adj" fmla="val 50000"/>
            </a:avLst>
          </a:prstGeom>
          <a:solidFill>
            <a:srgbClr val="3333CC"/>
          </a:solidFill>
          <a:ln w="38100" algn="ctr">
            <a:solidFill>
              <a:srgbClr val="FFFFFF"/>
            </a:solidFill>
            <a:round/>
            <a:headEnd/>
            <a:tailEnd/>
          </a:ln>
          <a:effectLst>
            <a:outerShdw dist="63500" dir="3187806" algn="ctr" rotWithShape="0">
              <a:srgbClr val="001D3A"/>
            </a:outerShdw>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800" kern="0" dirty="0">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Trò</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chơi</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ai</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nhanh</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hơn</a:t>
            </a:r>
            <a:endPar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grpSp>
        <p:nvGrpSpPr>
          <p:cNvPr id="2" name="Group 5"/>
          <p:cNvGrpSpPr>
            <a:grpSpLocks/>
          </p:cNvGrpSpPr>
          <p:nvPr/>
        </p:nvGrpSpPr>
        <p:grpSpPr bwMode="auto">
          <a:xfrm>
            <a:off x="825500" y="2359025"/>
            <a:ext cx="7715250" cy="1846263"/>
            <a:chOff x="777" y="895"/>
            <a:chExt cx="4416" cy="717"/>
          </a:xfrm>
        </p:grpSpPr>
        <p:sp>
          <p:nvSpPr>
            <p:cNvPr id="59398" name="Freeform 6"/>
            <p:cNvSpPr>
              <a:spLocks/>
            </p:cNvSpPr>
            <p:nvPr/>
          </p:nvSpPr>
          <p:spPr bwMode="gray">
            <a:xfrm>
              <a:off x="894" y="1456"/>
              <a:ext cx="423"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31800" name="AutoShape 7"/>
            <p:cNvSpPr>
              <a:spLocks noChangeArrowheads="1"/>
            </p:cNvSpPr>
            <p:nvPr/>
          </p:nvSpPr>
          <p:spPr bwMode="gray">
            <a:xfrm>
              <a:off x="777" y="902"/>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sz="3200">
                  <a:latin typeface="Arial" charset="0"/>
                </a:rPr>
                <a:t>       </a:t>
              </a:r>
            </a:p>
          </p:txBody>
        </p:sp>
        <p:sp>
          <p:nvSpPr>
            <p:cNvPr id="59400" name="AutoShape 8"/>
            <p:cNvSpPr>
              <a:spLocks noChangeArrowheads="1"/>
            </p:cNvSpPr>
            <p:nvPr/>
          </p:nvSpPr>
          <p:spPr bwMode="gray">
            <a:xfrm>
              <a:off x="821" y="902"/>
              <a:ext cx="880"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01" name="Freeform 9"/>
            <p:cNvSpPr>
              <a:spLocks/>
            </p:cNvSpPr>
            <p:nvPr/>
          </p:nvSpPr>
          <p:spPr bwMode="gray">
            <a:xfrm>
              <a:off x="882" y="1447"/>
              <a:ext cx="423"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02" name="Text Box 10"/>
            <p:cNvSpPr txBox="1">
              <a:spLocks noChangeArrowheads="1"/>
            </p:cNvSpPr>
            <p:nvPr/>
          </p:nvSpPr>
          <p:spPr bwMode="gray">
            <a:xfrm>
              <a:off x="1106" y="895"/>
              <a:ext cx="277" cy="272"/>
            </a:xfrm>
            <a:prstGeom prst="rect">
              <a:avLst/>
            </a:prstGeom>
            <a:noFill/>
            <a:ln>
              <a:noFill/>
            </a:ln>
            <a:effectLst>
              <a:outerShdw dist="35921" dir="2700000" algn="ctr" rotWithShape="0">
                <a:schemeClr val="tx1"/>
              </a:outerShdw>
            </a:effectLst>
            <a:extLst/>
          </p:spPr>
          <p:txBody>
            <a:bodyPr>
              <a:spAutoFit/>
            </a:bodyPr>
            <a:lstStyle/>
            <a:p>
              <a:pPr algn="ctr" eaLnBrk="0" hangingPunct="0">
                <a:defRPr/>
              </a:pPr>
              <a:endParaRPr lang="en-US" sz="1200" b="1" dirty="0">
                <a:solidFill>
                  <a:srgbClr val="FF0000"/>
                </a:solidFill>
                <a:effectLst>
                  <a:outerShdw blurRad="38100" dist="38100" dir="2700000" algn="tl">
                    <a:srgbClr val="C0C0C0"/>
                  </a:outerShdw>
                </a:effectLst>
                <a:latin typeface="Arial" charset="0"/>
              </a:endParaRPr>
            </a:p>
            <a:p>
              <a:pPr algn="ctr" eaLnBrk="0" hangingPunct="0">
                <a:defRPr/>
              </a:pPr>
              <a:r>
                <a:rPr lang="en-US" sz="2800" b="1" dirty="0">
                  <a:solidFill>
                    <a:srgbClr val="FF0000"/>
                  </a:solidFill>
                  <a:effectLst>
                    <a:outerShdw blurRad="38100" dist="38100" dir="2700000" algn="tl">
                      <a:srgbClr val="C0C0C0"/>
                    </a:outerShdw>
                  </a:effectLst>
                  <a:latin typeface="Arial" charset="0"/>
                </a:rPr>
                <a:t>A</a:t>
              </a:r>
            </a:p>
          </p:txBody>
        </p:sp>
      </p:grpSp>
      <p:grpSp>
        <p:nvGrpSpPr>
          <p:cNvPr id="3" name="Group 12"/>
          <p:cNvGrpSpPr>
            <a:grpSpLocks/>
          </p:cNvGrpSpPr>
          <p:nvPr/>
        </p:nvGrpSpPr>
        <p:grpSpPr bwMode="auto">
          <a:xfrm>
            <a:off x="1030288" y="3700463"/>
            <a:ext cx="7515225" cy="838200"/>
            <a:chOff x="384" y="1344"/>
            <a:chExt cx="3072" cy="381"/>
          </a:xfrm>
        </p:grpSpPr>
        <p:sp>
          <p:nvSpPr>
            <p:cNvPr id="31795" name="AutoShape 13"/>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9406" name="AutoShape 14"/>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07" name="Freeform 15"/>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08" name="Text Box 16"/>
            <p:cNvSpPr txBox="1">
              <a:spLocks noChangeArrowheads="1"/>
            </p:cNvSpPr>
            <p:nvPr/>
          </p:nvSpPr>
          <p:spPr bwMode="gray">
            <a:xfrm>
              <a:off x="655" y="1373"/>
              <a:ext cx="174" cy="236"/>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rPr>
                <a:t>B</a:t>
              </a:r>
            </a:p>
          </p:txBody>
        </p:sp>
      </p:grpSp>
      <p:grpSp>
        <p:nvGrpSpPr>
          <p:cNvPr id="4" name="Group 18"/>
          <p:cNvGrpSpPr>
            <a:grpSpLocks/>
          </p:cNvGrpSpPr>
          <p:nvPr/>
        </p:nvGrpSpPr>
        <p:grpSpPr bwMode="auto">
          <a:xfrm>
            <a:off x="825500" y="4783138"/>
            <a:ext cx="7715250" cy="849312"/>
            <a:chOff x="389" y="1337"/>
            <a:chExt cx="3072" cy="386"/>
          </a:xfrm>
        </p:grpSpPr>
        <p:sp>
          <p:nvSpPr>
            <p:cNvPr id="31791" name="AutoShape 19"/>
            <p:cNvSpPr>
              <a:spLocks noChangeArrowheads="1"/>
            </p:cNvSpPr>
            <p:nvPr/>
          </p:nvSpPr>
          <p:spPr bwMode="gray">
            <a:xfrm>
              <a:off x="389" y="1337"/>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sz="3200">
                <a:latin typeface="Arial" charset="0"/>
              </a:endParaRPr>
            </a:p>
          </p:txBody>
        </p:sp>
        <p:sp>
          <p:nvSpPr>
            <p:cNvPr id="59412" name="AutoShape 20"/>
            <p:cNvSpPr>
              <a:spLocks noChangeArrowheads="1"/>
            </p:cNvSpPr>
            <p:nvPr/>
          </p:nvSpPr>
          <p:spPr bwMode="gray">
            <a:xfrm>
              <a:off x="420" y="1379"/>
              <a:ext cx="623" cy="344"/>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13" name="Freeform 21"/>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14" name="Text Box 22"/>
            <p:cNvSpPr txBox="1">
              <a:spLocks noChangeArrowheads="1"/>
            </p:cNvSpPr>
            <p:nvPr/>
          </p:nvSpPr>
          <p:spPr bwMode="gray">
            <a:xfrm>
              <a:off x="655" y="1373"/>
              <a:ext cx="176" cy="236"/>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C</a:t>
              </a:r>
            </a:p>
          </p:txBody>
        </p:sp>
      </p:grpSp>
      <p:grpSp>
        <p:nvGrpSpPr>
          <p:cNvPr id="5" name="Group 24"/>
          <p:cNvGrpSpPr>
            <a:grpSpLocks/>
          </p:cNvGrpSpPr>
          <p:nvPr/>
        </p:nvGrpSpPr>
        <p:grpSpPr bwMode="auto">
          <a:xfrm>
            <a:off x="825500" y="5697538"/>
            <a:ext cx="7715250" cy="838200"/>
            <a:chOff x="384" y="1344"/>
            <a:chExt cx="3072" cy="381"/>
          </a:xfrm>
        </p:grpSpPr>
        <p:sp>
          <p:nvSpPr>
            <p:cNvPr id="31787" name="AutoShape 25"/>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a:latin typeface="Arial" charset="0"/>
                </a:rPr>
                <a:t> </a:t>
              </a:r>
              <a:endParaRPr lang="en-US" sz="3200">
                <a:latin typeface="Arial" charset="0"/>
              </a:endParaRPr>
            </a:p>
          </p:txBody>
        </p:sp>
        <p:sp>
          <p:nvSpPr>
            <p:cNvPr id="59418" name="AutoShape 26"/>
            <p:cNvSpPr>
              <a:spLocks noChangeArrowheads="1"/>
            </p:cNvSpPr>
            <p:nvPr/>
          </p:nvSpPr>
          <p:spPr bwMode="gray">
            <a:xfrm>
              <a:off x="451" y="1379"/>
              <a:ext cx="573" cy="333"/>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19" name="Freeform 27"/>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20" name="Text Box 28"/>
            <p:cNvSpPr txBox="1">
              <a:spLocks noChangeArrowheads="1"/>
            </p:cNvSpPr>
            <p:nvPr/>
          </p:nvSpPr>
          <p:spPr bwMode="gray">
            <a:xfrm>
              <a:off x="655" y="1373"/>
              <a:ext cx="177" cy="238"/>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D</a:t>
              </a:r>
            </a:p>
          </p:txBody>
        </p:sp>
      </p:grpSp>
      <p:grpSp>
        <p:nvGrpSpPr>
          <p:cNvPr id="6" name="Group 30"/>
          <p:cNvGrpSpPr>
            <a:grpSpLocks/>
          </p:cNvGrpSpPr>
          <p:nvPr/>
        </p:nvGrpSpPr>
        <p:grpSpPr bwMode="auto">
          <a:xfrm>
            <a:off x="273050" y="1905000"/>
            <a:ext cx="228600" cy="5037138"/>
            <a:chOff x="48" y="768"/>
            <a:chExt cx="182" cy="2110"/>
          </a:xfrm>
        </p:grpSpPr>
        <p:grpSp>
          <p:nvGrpSpPr>
            <p:cNvPr id="31764" name="Group 31"/>
            <p:cNvGrpSpPr>
              <a:grpSpLocks/>
            </p:cNvGrpSpPr>
            <p:nvPr/>
          </p:nvGrpSpPr>
          <p:grpSpPr bwMode="auto">
            <a:xfrm rot="5400000">
              <a:off x="-879" y="1752"/>
              <a:ext cx="2064" cy="96"/>
              <a:chOff x="0" y="1896"/>
              <a:chExt cx="5760" cy="120"/>
            </a:xfrm>
          </p:grpSpPr>
          <p:sp>
            <p:nvSpPr>
              <p:cNvPr id="31785" name="Rectangle 3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1786" name="Rectangle 3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31765" name="Group 34"/>
            <p:cNvGrpSpPr>
              <a:grpSpLocks/>
            </p:cNvGrpSpPr>
            <p:nvPr/>
          </p:nvGrpSpPr>
          <p:grpSpPr bwMode="auto">
            <a:xfrm rot="5400000">
              <a:off x="23" y="2671"/>
              <a:ext cx="241" cy="173"/>
              <a:chOff x="1492" y="1824"/>
              <a:chExt cx="2797" cy="1821"/>
            </a:xfrm>
          </p:grpSpPr>
          <p:sp>
            <p:nvSpPr>
              <p:cNvPr id="59427" name="AutoShape 35"/>
              <p:cNvSpPr>
                <a:spLocks noChangeArrowheads="1"/>
              </p:cNvSpPr>
              <p:nvPr/>
            </p:nvSpPr>
            <p:spPr bwMode="gray">
              <a:xfrm rot="16200000" flipH="1">
                <a:off x="1825" y="2525"/>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9428" name="AutoShape 36"/>
              <p:cNvSpPr>
                <a:spLocks noChangeArrowheads="1"/>
              </p:cNvSpPr>
              <p:nvPr/>
            </p:nvSpPr>
            <p:spPr bwMode="gray">
              <a:xfrm rot="5400000" flipH="1">
                <a:off x="3624" y="2332"/>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9429" name="AutoShape 37"/>
              <p:cNvSpPr>
                <a:spLocks noChangeArrowheads="1"/>
              </p:cNvSpPr>
              <p:nvPr/>
            </p:nvSpPr>
            <p:spPr bwMode="gray">
              <a:xfrm rot="10800000" flipH="1">
                <a:off x="2730" y="3447"/>
                <a:ext cx="301"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31779" name="Oval 3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1780" name="Oval 3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32" name="Oval 40"/>
              <p:cNvSpPr>
                <a:spLocks noChangeArrowheads="1"/>
              </p:cNvSpPr>
              <p:nvPr/>
            </p:nvSpPr>
            <p:spPr bwMode="gray">
              <a:xfrm>
                <a:off x="1503" y="2103"/>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31782" name="Oval 41"/>
              <p:cNvSpPr>
                <a:spLocks noChangeArrowheads="1"/>
              </p:cNvSpPr>
              <p:nvPr/>
            </p:nvSpPr>
            <p:spPr bwMode="gray">
              <a:xfrm>
                <a:off x="1500" y="2263"/>
                <a:ext cx="2789"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34" name="Oval 42"/>
              <p:cNvSpPr>
                <a:spLocks noChangeArrowheads="1"/>
              </p:cNvSpPr>
              <p:nvPr/>
            </p:nvSpPr>
            <p:spPr bwMode="gray">
              <a:xfrm>
                <a:off x="1495" y="2077"/>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31784" name="Oval 4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31766" name="Group 44"/>
            <p:cNvGrpSpPr>
              <a:grpSpLocks/>
            </p:cNvGrpSpPr>
            <p:nvPr/>
          </p:nvGrpSpPr>
          <p:grpSpPr bwMode="auto">
            <a:xfrm rot="5400000">
              <a:off x="14" y="1724"/>
              <a:ext cx="241" cy="173"/>
              <a:chOff x="1492" y="1824"/>
              <a:chExt cx="2797" cy="1821"/>
            </a:xfrm>
          </p:grpSpPr>
          <p:sp>
            <p:nvSpPr>
              <p:cNvPr id="59437" name="AutoShape 45"/>
              <p:cNvSpPr>
                <a:spLocks noChangeArrowheads="1"/>
              </p:cNvSpPr>
              <p:nvPr/>
            </p:nvSpPr>
            <p:spPr bwMode="gray">
              <a:xfrm rot="16200000" flipH="1">
                <a:off x="1818" y="2523"/>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9438" name="AutoShape 46"/>
              <p:cNvSpPr>
                <a:spLocks noChangeArrowheads="1"/>
              </p:cNvSpPr>
              <p:nvPr/>
            </p:nvSpPr>
            <p:spPr bwMode="gray">
              <a:xfrm rot="5400000" flipH="1">
                <a:off x="3625" y="2330"/>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9439" name="AutoShape 47"/>
              <p:cNvSpPr>
                <a:spLocks noChangeArrowheads="1"/>
              </p:cNvSpPr>
              <p:nvPr/>
            </p:nvSpPr>
            <p:spPr bwMode="gray">
              <a:xfrm rot="10800000" flipH="1">
                <a:off x="2723" y="3445"/>
                <a:ext cx="309"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31770" name="Oval 4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1771" name="Oval 4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42" name="Oval 50"/>
              <p:cNvSpPr>
                <a:spLocks noChangeArrowheads="1"/>
              </p:cNvSpPr>
              <p:nvPr/>
            </p:nvSpPr>
            <p:spPr bwMode="gray">
              <a:xfrm>
                <a:off x="1496" y="2102"/>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31773" name="Oval 51"/>
              <p:cNvSpPr>
                <a:spLocks noChangeArrowheads="1"/>
              </p:cNvSpPr>
              <p:nvPr/>
            </p:nvSpPr>
            <p:spPr bwMode="gray">
              <a:xfrm>
                <a:off x="1500" y="2263"/>
                <a:ext cx="2781"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44" name="Oval 52"/>
              <p:cNvSpPr>
                <a:spLocks noChangeArrowheads="1"/>
              </p:cNvSpPr>
              <p:nvPr/>
            </p:nvSpPr>
            <p:spPr bwMode="gray">
              <a:xfrm>
                <a:off x="1496" y="2075"/>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31775" name="Oval 5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sp>
        <p:nvSpPr>
          <p:cNvPr id="31752" name="Oval 58"/>
          <p:cNvSpPr>
            <a:spLocks noChangeArrowheads="1"/>
          </p:cNvSpPr>
          <p:nvPr/>
        </p:nvSpPr>
        <p:spPr bwMode="auto">
          <a:xfrm>
            <a:off x="8410575" y="915988"/>
            <a:ext cx="658813" cy="609600"/>
          </a:xfrm>
          <a:prstGeom prst="ellipse">
            <a:avLst/>
          </a:prstGeom>
          <a:solidFill>
            <a:srgbClr val="DDDDDD"/>
          </a:solidFill>
          <a:ln w="57150" cmpd="thinThick">
            <a:solidFill>
              <a:srgbClr val="52E84A"/>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0000"/>
                </a:solidFill>
              </a:rPr>
              <a:t>4</a:t>
            </a:r>
          </a:p>
        </p:txBody>
      </p:sp>
      <p:grpSp>
        <p:nvGrpSpPr>
          <p:cNvPr id="10" name="Group 59"/>
          <p:cNvGrpSpPr>
            <a:grpSpLocks/>
          </p:cNvGrpSpPr>
          <p:nvPr/>
        </p:nvGrpSpPr>
        <p:grpSpPr bwMode="auto">
          <a:xfrm>
            <a:off x="825500" y="3570288"/>
            <a:ext cx="7696200" cy="990600"/>
            <a:chOff x="384" y="3614"/>
            <a:chExt cx="4512" cy="381"/>
          </a:xfrm>
        </p:grpSpPr>
        <p:sp>
          <p:nvSpPr>
            <p:cNvPr id="31760" name="AutoShape 60"/>
            <p:cNvSpPr>
              <a:spLocks noChangeArrowheads="1"/>
            </p:cNvSpPr>
            <p:nvPr/>
          </p:nvSpPr>
          <p:spPr bwMode="gray">
            <a:xfrm>
              <a:off x="384" y="3614"/>
              <a:ext cx="4512"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9453" name="AutoShape 61"/>
            <p:cNvSpPr>
              <a:spLocks noChangeArrowheads="1"/>
            </p:cNvSpPr>
            <p:nvPr/>
          </p:nvSpPr>
          <p:spPr bwMode="gray">
            <a:xfrm>
              <a:off x="458" y="3644"/>
              <a:ext cx="866"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54" name="Freeform 62"/>
            <p:cNvSpPr>
              <a:spLocks/>
            </p:cNvSpPr>
            <p:nvPr/>
          </p:nvSpPr>
          <p:spPr bwMode="gray">
            <a:xfrm>
              <a:off x="537" y="3669"/>
              <a:ext cx="436"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p:spPr>
          <p:txBody>
            <a:bodyPr/>
            <a:lstStyle/>
            <a:p>
              <a:pPr>
                <a:defRPr/>
              </a:pPr>
              <a:endParaRPr lang="en-US">
                <a:latin typeface="Arial" charset="0"/>
              </a:endParaRPr>
            </a:p>
          </p:txBody>
        </p:sp>
        <p:sp>
          <p:nvSpPr>
            <p:cNvPr id="59455" name="Text Box 63"/>
            <p:cNvSpPr txBox="1">
              <a:spLocks noChangeArrowheads="1"/>
            </p:cNvSpPr>
            <p:nvPr/>
          </p:nvSpPr>
          <p:spPr bwMode="gray">
            <a:xfrm>
              <a:off x="764" y="3650"/>
              <a:ext cx="262" cy="235"/>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endParaRPr lang="en-US" sz="600" b="1" dirty="0">
                <a:solidFill>
                  <a:srgbClr val="FF0000"/>
                </a:solidFill>
                <a:effectLst>
                  <a:outerShdw blurRad="38100" dist="38100" dir="2700000" algn="tl">
                    <a:srgbClr val="C0C0C0"/>
                  </a:outerShdw>
                </a:effectLst>
                <a:latin typeface="Arial" charset="0"/>
              </a:endParaRPr>
            </a:p>
            <a:p>
              <a:pPr algn="ctr" eaLnBrk="0" hangingPunct="0">
                <a:defRPr/>
              </a:pPr>
              <a:r>
                <a:rPr lang="en-US" sz="2800" b="1" dirty="0">
                  <a:solidFill>
                    <a:srgbClr val="FF0000"/>
                  </a:solidFill>
                  <a:effectLst>
                    <a:outerShdw blurRad="38100" dist="38100" dir="2700000" algn="tl">
                      <a:srgbClr val="C0C0C0"/>
                    </a:outerShdw>
                  </a:effectLst>
                  <a:latin typeface="Arial" charset="0"/>
                </a:rPr>
                <a:t>B</a:t>
              </a:r>
            </a:p>
          </p:txBody>
        </p:sp>
      </p:grpSp>
      <p:pic>
        <p:nvPicPr>
          <p:cNvPr id="31754" name="Picture 2"/>
          <p:cNvPicPr>
            <a:picLocks noChangeAspect="1" noChangeArrowheads="1"/>
          </p:cNvPicPr>
          <p:nvPr/>
        </p:nvPicPr>
        <p:blipFill>
          <a:blip r:embed="rId5">
            <a:clrChange>
              <a:clrFrom>
                <a:srgbClr val="10082F"/>
              </a:clrFrom>
              <a:clrTo>
                <a:srgbClr val="10082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47625" y="91440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31755" name="Rectangle 3"/>
          <p:cNvSpPr>
            <a:spLocks noChangeArrowheads="1"/>
          </p:cNvSpPr>
          <p:nvPr/>
        </p:nvSpPr>
        <p:spPr bwMode="auto">
          <a:xfrm>
            <a:off x="609600" y="839788"/>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cs typeface="Times New Roman" panose="02020603050405020304" pitchFamily="18" charset="0"/>
              </a:rPr>
              <a:t>Câu</a:t>
            </a:r>
            <a:r>
              <a:rPr lang="en-US" altLang="en-US" sz="2800" b="1" dirty="0">
                <a:cs typeface="Times New Roman" panose="02020603050405020304" pitchFamily="18" charset="0"/>
              </a:rPr>
              <a:t> </a:t>
            </a:r>
            <a:r>
              <a:rPr lang="en-US" altLang="en-US" sz="2800" b="1" dirty="0" smtClean="0">
                <a:cs typeface="Times New Roman" panose="02020603050405020304" pitchFamily="18" charset="0"/>
              </a:rPr>
              <a:t>4: </a:t>
            </a:r>
            <a:r>
              <a:rPr lang="en-US" altLang="en-US" sz="2800" b="1" dirty="0" err="1">
                <a:cs typeface="Times New Roman" panose="02020603050405020304" pitchFamily="18" charset="0"/>
              </a:rPr>
              <a:t>Phía</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Tây</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Châu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Âu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có</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khí</a:t>
            </a:r>
            <a:endParaRPr lang="en-US" altLang="en-US" sz="2800" b="1" dirty="0">
              <a:cs typeface="Times New Roman" panose="02020603050405020304" pitchFamily="18" charset="0"/>
            </a:endParaRPr>
          </a:p>
          <a:p>
            <a:pPr algn="ctr" eaLnBrk="1" hangingPunct="1"/>
            <a:r>
              <a:rPr lang="en-US" altLang="en-US" sz="2800" b="1" dirty="0">
                <a:cs typeface="Times New Roman" panose="02020603050405020304" pitchFamily="18" charset="0"/>
              </a:rPr>
              <a:t> </a:t>
            </a:r>
            <a:r>
              <a:rPr lang="en-US" altLang="en-US" sz="2800" b="1" dirty="0" err="1">
                <a:cs typeface="Times New Roman" panose="02020603050405020304" pitchFamily="18" charset="0"/>
              </a:rPr>
              <a:t>hậu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ấm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áp</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và</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mưa</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nhiều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hơn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phía</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Đông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là</a:t>
            </a:r>
            <a:r>
              <a:rPr lang="en-US" altLang="en-US" sz="2800" b="1" dirty="0">
                <a:cs typeface="Times New Roman" panose="02020603050405020304" pitchFamily="18" charset="0"/>
              </a:rPr>
              <a:t> do:</a:t>
            </a:r>
            <a:endParaRPr lang="en-US" altLang="en-US" sz="2800" b="1" dirty="0">
              <a:solidFill>
                <a:srgbClr val="0000FF"/>
              </a:solidFill>
              <a:latin typeface="Calibri" panose="020F0502020204030204" pitchFamily="34" charset="0"/>
              <a:cs typeface="Arial" panose="020B0604020202020204" pitchFamily="34" charset="0"/>
            </a:endParaRPr>
          </a:p>
        </p:txBody>
      </p:sp>
      <p:sp>
        <p:nvSpPr>
          <p:cNvPr id="18444" name="TextBox 61"/>
          <p:cNvSpPr txBox="1">
            <a:spLocks noChangeArrowheads="1"/>
          </p:cNvSpPr>
          <p:nvPr/>
        </p:nvSpPr>
        <p:spPr bwMode="auto">
          <a:xfrm>
            <a:off x="2870200" y="2393950"/>
            <a:ext cx="56261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Ảnh hưởng của dòng biển lạnh, và gió Tây ôn đới.</a:t>
            </a:r>
          </a:p>
          <a:p>
            <a:pPr eaLnBrk="1" hangingPunct="1"/>
            <a:endParaRPr lang="en-US" altLang="en-US"/>
          </a:p>
        </p:txBody>
      </p:sp>
      <p:sp>
        <p:nvSpPr>
          <p:cNvPr id="18446" name="TextBox 63"/>
          <p:cNvSpPr txBox="1">
            <a:spLocks noChangeArrowheads="1"/>
          </p:cNvSpPr>
          <p:nvPr/>
        </p:nvSpPr>
        <p:spPr bwMode="auto">
          <a:xfrm>
            <a:off x="2895600" y="4772025"/>
            <a:ext cx="5257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Địa hình núi cao đón gió.</a:t>
            </a:r>
          </a:p>
          <a:p>
            <a:pPr eaLnBrk="1" hangingPunct="1"/>
            <a:endParaRPr lang="en-US" altLang="en-US"/>
          </a:p>
        </p:txBody>
      </p:sp>
      <p:sp>
        <p:nvSpPr>
          <p:cNvPr id="60" name="TextBox 61"/>
          <p:cNvSpPr txBox="1">
            <a:spLocks noChangeArrowheads="1"/>
          </p:cNvSpPr>
          <p:nvPr/>
        </p:nvSpPr>
        <p:spPr bwMode="auto">
          <a:xfrm>
            <a:off x="2654300" y="3611563"/>
            <a:ext cx="56261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Ảnh hưởng của dòng biển nóng, và gió Tây ôn đới.</a:t>
            </a:r>
          </a:p>
          <a:p>
            <a:pPr eaLnBrk="1" hangingPunct="1"/>
            <a:endParaRPr lang="en-US" altLang="en-US"/>
          </a:p>
        </p:txBody>
      </p:sp>
      <p:sp>
        <p:nvSpPr>
          <p:cNvPr id="61" name="TextBox 63"/>
          <p:cNvSpPr txBox="1">
            <a:spLocks noChangeArrowheads="1"/>
          </p:cNvSpPr>
          <p:nvPr/>
        </p:nvSpPr>
        <p:spPr bwMode="auto">
          <a:xfrm>
            <a:off x="2895600" y="5730875"/>
            <a:ext cx="5257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Địa hình núi cao chắn gió.</a:t>
            </a:r>
          </a:p>
          <a:p>
            <a:pPr eaLnBrk="1" hangingPunct="1"/>
            <a:endParaRPr lang="en-US" altLang="en-US"/>
          </a:p>
        </p:txBody>
      </p:sp>
    </p:spTree>
    <p:extLst>
      <p:ext uri="{BB962C8B-B14F-4D97-AF65-F5344CB8AC3E}">
        <p14:creationId xmlns:p14="http://schemas.microsoft.com/office/powerpoint/2010/main" val="3878931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ppt_w/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animEffect transition="in" filter="barn(inVertical)">
                                      <p:cBhvr>
                                        <p:cTn id="17" dur="500"/>
                                        <p:tgtEl>
                                          <p:spTgt spid="18444"/>
                                        </p:tgtEl>
                                      </p:cBhvr>
                                    </p:animEffect>
                                  </p:childTnLst>
                                </p:cTn>
                              </p:par>
                            </p:childTnLst>
                          </p:cTn>
                        </p:par>
                        <p:par>
                          <p:cTn id="18" fill="hold" nodeType="afterGroup">
                            <p:stCondLst>
                              <p:cond delay="1000"/>
                            </p:stCondLst>
                            <p:childTnLst>
                              <p:par>
                                <p:cTn id="19" presetID="17"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5" presetID="16" presetClass="entr" presetSubtype="21"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arn(inVertical)">
                                      <p:cBhvr>
                                        <p:cTn id="27" dur="500"/>
                                        <p:tgtEl>
                                          <p:spTgt spid="60"/>
                                        </p:tgtEl>
                                      </p:cBhvr>
                                    </p:animEffect>
                                  </p:childTnLst>
                                </p:cTn>
                              </p:par>
                            </p:childTnLst>
                          </p:cTn>
                        </p:par>
                        <p:par>
                          <p:cTn id="28" fill="hold" nodeType="afterGroup">
                            <p:stCondLst>
                              <p:cond delay="1500"/>
                            </p:stCondLst>
                            <p:childTnLst>
                              <p:par>
                                <p:cTn id="29" presetID="17"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5" presetID="16" presetClass="entr" presetSubtype="21" fill="hold" grpId="0" nodeType="withEffect">
                                  <p:stCondLst>
                                    <p:cond delay="0"/>
                                  </p:stCondLst>
                                  <p:childTnLst>
                                    <p:set>
                                      <p:cBhvr>
                                        <p:cTn id="36" dur="1" fill="hold">
                                          <p:stCondLst>
                                            <p:cond delay="0"/>
                                          </p:stCondLst>
                                        </p:cTn>
                                        <p:tgtEl>
                                          <p:spTgt spid="18446"/>
                                        </p:tgtEl>
                                        <p:attrNameLst>
                                          <p:attrName>style.visibility</p:attrName>
                                        </p:attrNameLst>
                                      </p:cBhvr>
                                      <p:to>
                                        <p:strVal val="visible"/>
                                      </p:to>
                                    </p:set>
                                    <p:animEffect transition="in" filter="barn(inVertical)">
                                      <p:cBhvr>
                                        <p:cTn id="37" dur="500"/>
                                        <p:tgtEl>
                                          <p:spTgt spid="18446"/>
                                        </p:tgtEl>
                                      </p:cBhvr>
                                    </p:animEffect>
                                  </p:childTnLst>
                                </p:cTn>
                              </p:par>
                            </p:childTnLst>
                          </p:cTn>
                        </p:par>
                        <p:par>
                          <p:cTn id="38" fill="hold" nodeType="afterGroup">
                            <p:stCondLst>
                              <p:cond delay="2000"/>
                            </p:stCondLst>
                            <p:childTnLst>
                              <p:par>
                                <p:cTn id="39" presetID="17"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1" presetClass="entr" presetSubtype="0" repeatCount="indefinite" fill="hold" nodeType="clickEffect">
                                  <p:stCondLst>
                                    <p:cond delay="0"/>
                                  </p:stCondLst>
                                  <p:childTnLst>
                                    <p:set>
                                      <p:cBhvr>
                                        <p:cTn id="51" dur="5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46" grpId="0"/>
      <p:bldP spid="60" grpId="0"/>
      <p:bldP spid="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a:spLocks noChangeArrowheads="1"/>
          </p:cNvSpPr>
          <p:nvPr/>
        </p:nvSpPr>
        <p:spPr bwMode="gray">
          <a:xfrm>
            <a:off x="419048" y="1"/>
            <a:ext cx="8321726" cy="609600"/>
          </a:xfrm>
          <a:prstGeom prst="roundRect">
            <a:avLst>
              <a:gd name="adj" fmla="val 50000"/>
            </a:avLst>
          </a:prstGeom>
          <a:solidFill>
            <a:srgbClr val="3333CC"/>
          </a:solidFill>
          <a:ln w="38100" algn="ctr">
            <a:solidFill>
              <a:srgbClr val="FFFFFF"/>
            </a:solidFill>
            <a:round/>
            <a:headEnd/>
            <a:tailEnd/>
          </a:ln>
          <a:effectLst>
            <a:outerShdw dist="63500" dir="3187806" algn="ctr" rotWithShape="0">
              <a:srgbClr val="001D3A"/>
            </a:outerShdw>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800" kern="0" dirty="0">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Trò</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chơi</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ai</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nhanh</a:t>
            </a:r>
            <a:r>
              <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 </a:t>
            </a:r>
            <a:r>
              <a:rPr lang="en-US" sz="3600" b="1" kern="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hơn</a:t>
            </a:r>
            <a:endParaRPr lang="en-US"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grpSp>
        <p:nvGrpSpPr>
          <p:cNvPr id="2" name="Group 5"/>
          <p:cNvGrpSpPr>
            <a:grpSpLocks/>
          </p:cNvGrpSpPr>
          <p:nvPr/>
        </p:nvGrpSpPr>
        <p:grpSpPr bwMode="auto">
          <a:xfrm>
            <a:off x="825500" y="2359025"/>
            <a:ext cx="7715250" cy="1846263"/>
            <a:chOff x="777" y="895"/>
            <a:chExt cx="4416" cy="717"/>
          </a:xfrm>
        </p:grpSpPr>
        <p:sp>
          <p:nvSpPr>
            <p:cNvPr id="59398" name="Freeform 6"/>
            <p:cNvSpPr>
              <a:spLocks/>
            </p:cNvSpPr>
            <p:nvPr/>
          </p:nvSpPr>
          <p:spPr bwMode="gray">
            <a:xfrm>
              <a:off x="894" y="1456"/>
              <a:ext cx="423"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32824" name="AutoShape 7"/>
            <p:cNvSpPr>
              <a:spLocks noChangeArrowheads="1"/>
            </p:cNvSpPr>
            <p:nvPr/>
          </p:nvSpPr>
          <p:spPr bwMode="gray">
            <a:xfrm>
              <a:off x="777" y="902"/>
              <a:ext cx="4416"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sz="3200">
                  <a:latin typeface="Arial" charset="0"/>
                </a:rPr>
                <a:t>       </a:t>
              </a:r>
            </a:p>
          </p:txBody>
        </p:sp>
        <p:sp>
          <p:nvSpPr>
            <p:cNvPr id="59400" name="AutoShape 8"/>
            <p:cNvSpPr>
              <a:spLocks noChangeArrowheads="1"/>
            </p:cNvSpPr>
            <p:nvPr/>
          </p:nvSpPr>
          <p:spPr bwMode="gray">
            <a:xfrm>
              <a:off x="821" y="902"/>
              <a:ext cx="880"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01" name="Freeform 9"/>
            <p:cNvSpPr>
              <a:spLocks/>
            </p:cNvSpPr>
            <p:nvPr/>
          </p:nvSpPr>
          <p:spPr bwMode="gray">
            <a:xfrm>
              <a:off x="882" y="1447"/>
              <a:ext cx="423"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02" name="Text Box 10"/>
            <p:cNvSpPr txBox="1">
              <a:spLocks noChangeArrowheads="1"/>
            </p:cNvSpPr>
            <p:nvPr/>
          </p:nvSpPr>
          <p:spPr bwMode="gray">
            <a:xfrm>
              <a:off x="1106" y="895"/>
              <a:ext cx="277" cy="272"/>
            </a:xfrm>
            <a:prstGeom prst="rect">
              <a:avLst/>
            </a:prstGeom>
            <a:noFill/>
            <a:ln>
              <a:noFill/>
            </a:ln>
            <a:effectLst>
              <a:outerShdw dist="35921" dir="2700000" algn="ctr" rotWithShape="0">
                <a:schemeClr val="tx1"/>
              </a:outerShdw>
            </a:effectLst>
            <a:extLst/>
          </p:spPr>
          <p:txBody>
            <a:bodyPr>
              <a:spAutoFit/>
            </a:bodyPr>
            <a:lstStyle/>
            <a:p>
              <a:pPr algn="ctr" eaLnBrk="0" hangingPunct="0">
                <a:defRPr/>
              </a:pPr>
              <a:endParaRPr lang="en-US" sz="1200" b="1" dirty="0">
                <a:solidFill>
                  <a:srgbClr val="FF0000"/>
                </a:solidFill>
                <a:effectLst>
                  <a:outerShdw blurRad="38100" dist="38100" dir="2700000" algn="tl">
                    <a:srgbClr val="C0C0C0"/>
                  </a:outerShdw>
                </a:effectLst>
                <a:latin typeface="Arial" charset="0"/>
              </a:endParaRPr>
            </a:p>
            <a:p>
              <a:pPr algn="ctr" eaLnBrk="0" hangingPunct="0">
                <a:defRPr/>
              </a:pPr>
              <a:r>
                <a:rPr lang="en-US" sz="2800" b="1" dirty="0">
                  <a:solidFill>
                    <a:srgbClr val="FF0000"/>
                  </a:solidFill>
                  <a:effectLst>
                    <a:outerShdw blurRad="38100" dist="38100" dir="2700000" algn="tl">
                      <a:srgbClr val="C0C0C0"/>
                    </a:outerShdw>
                  </a:effectLst>
                  <a:latin typeface="Arial" charset="0"/>
                </a:rPr>
                <a:t>A</a:t>
              </a:r>
            </a:p>
          </p:txBody>
        </p:sp>
      </p:grpSp>
      <p:grpSp>
        <p:nvGrpSpPr>
          <p:cNvPr id="3" name="Group 12"/>
          <p:cNvGrpSpPr>
            <a:grpSpLocks/>
          </p:cNvGrpSpPr>
          <p:nvPr/>
        </p:nvGrpSpPr>
        <p:grpSpPr bwMode="auto">
          <a:xfrm>
            <a:off x="1030288" y="3700463"/>
            <a:ext cx="7515225" cy="838200"/>
            <a:chOff x="384" y="1344"/>
            <a:chExt cx="3072" cy="381"/>
          </a:xfrm>
        </p:grpSpPr>
        <p:sp>
          <p:nvSpPr>
            <p:cNvPr id="32819" name="AutoShape 13"/>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9406" name="AutoShape 14"/>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07" name="Freeform 15"/>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08" name="Text Box 16"/>
            <p:cNvSpPr txBox="1">
              <a:spLocks noChangeArrowheads="1"/>
            </p:cNvSpPr>
            <p:nvPr/>
          </p:nvSpPr>
          <p:spPr bwMode="gray">
            <a:xfrm>
              <a:off x="655" y="1373"/>
              <a:ext cx="174" cy="236"/>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rPr>
                <a:t>B</a:t>
              </a:r>
            </a:p>
          </p:txBody>
        </p:sp>
      </p:grpSp>
      <p:grpSp>
        <p:nvGrpSpPr>
          <p:cNvPr id="4" name="Group 18"/>
          <p:cNvGrpSpPr>
            <a:grpSpLocks/>
          </p:cNvGrpSpPr>
          <p:nvPr/>
        </p:nvGrpSpPr>
        <p:grpSpPr bwMode="auto">
          <a:xfrm>
            <a:off x="825500" y="4783138"/>
            <a:ext cx="7715250" cy="838200"/>
            <a:chOff x="389" y="1337"/>
            <a:chExt cx="3072" cy="381"/>
          </a:xfrm>
        </p:grpSpPr>
        <p:sp>
          <p:nvSpPr>
            <p:cNvPr id="32815" name="AutoShape 19"/>
            <p:cNvSpPr>
              <a:spLocks noChangeArrowheads="1"/>
            </p:cNvSpPr>
            <p:nvPr/>
          </p:nvSpPr>
          <p:spPr bwMode="gray">
            <a:xfrm>
              <a:off x="389" y="1337"/>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sz="3200">
                <a:latin typeface="Arial" charset="0"/>
              </a:endParaRPr>
            </a:p>
          </p:txBody>
        </p:sp>
        <p:sp>
          <p:nvSpPr>
            <p:cNvPr id="59412" name="AutoShape 20"/>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13" name="Freeform 21"/>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14" name="Text Box 22"/>
            <p:cNvSpPr txBox="1">
              <a:spLocks noChangeArrowheads="1"/>
            </p:cNvSpPr>
            <p:nvPr/>
          </p:nvSpPr>
          <p:spPr bwMode="gray">
            <a:xfrm>
              <a:off x="655" y="1373"/>
              <a:ext cx="176" cy="236"/>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rPr>
                <a:t>C</a:t>
              </a:r>
            </a:p>
          </p:txBody>
        </p:sp>
      </p:grpSp>
      <p:grpSp>
        <p:nvGrpSpPr>
          <p:cNvPr id="5" name="Group 24"/>
          <p:cNvGrpSpPr>
            <a:grpSpLocks/>
          </p:cNvGrpSpPr>
          <p:nvPr/>
        </p:nvGrpSpPr>
        <p:grpSpPr bwMode="auto">
          <a:xfrm>
            <a:off x="825500" y="5697538"/>
            <a:ext cx="7715250" cy="838200"/>
            <a:chOff x="384" y="1344"/>
            <a:chExt cx="3072" cy="381"/>
          </a:xfrm>
        </p:grpSpPr>
        <p:sp>
          <p:nvSpPr>
            <p:cNvPr id="32811" name="AutoShape 25"/>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a:latin typeface="Arial" charset="0"/>
                </a:rPr>
                <a:t> </a:t>
              </a:r>
              <a:endParaRPr lang="en-US" sz="3200">
                <a:latin typeface="Arial" charset="0"/>
              </a:endParaRPr>
            </a:p>
          </p:txBody>
        </p:sp>
        <p:sp>
          <p:nvSpPr>
            <p:cNvPr id="59418" name="AutoShape 26"/>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19" name="Freeform 27"/>
            <p:cNvSpPr>
              <a:spLocks/>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p:spPr>
          <p:txBody>
            <a:bodyPr/>
            <a:lstStyle/>
            <a:p>
              <a:pPr>
                <a:defRPr/>
              </a:pPr>
              <a:endParaRPr lang="en-US">
                <a:latin typeface="Arial" charset="0"/>
              </a:endParaRPr>
            </a:p>
          </p:txBody>
        </p:sp>
        <p:sp>
          <p:nvSpPr>
            <p:cNvPr id="59420" name="Text Box 28"/>
            <p:cNvSpPr txBox="1">
              <a:spLocks noChangeArrowheads="1"/>
            </p:cNvSpPr>
            <p:nvPr/>
          </p:nvSpPr>
          <p:spPr bwMode="gray">
            <a:xfrm>
              <a:off x="655" y="1373"/>
              <a:ext cx="177" cy="238"/>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rPr>
                <a:t>D</a:t>
              </a:r>
            </a:p>
          </p:txBody>
        </p:sp>
      </p:grpSp>
      <p:grpSp>
        <p:nvGrpSpPr>
          <p:cNvPr id="6" name="Group 30"/>
          <p:cNvGrpSpPr>
            <a:grpSpLocks/>
          </p:cNvGrpSpPr>
          <p:nvPr/>
        </p:nvGrpSpPr>
        <p:grpSpPr bwMode="auto">
          <a:xfrm>
            <a:off x="273050" y="1905000"/>
            <a:ext cx="228600" cy="5037138"/>
            <a:chOff x="48" y="768"/>
            <a:chExt cx="182" cy="2110"/>
          </a:xfrm>
        </p:grpSpPr>
        <p:grpSp>
          <p:nvGrpSpPr>
            <p:cNvPr id="32788" name="Group 31"/>
            <p:cNvGrpSpPr>
              <a:grpSpLocks/>
            </p:cNvGrpSpPr>
            <p:nvPr/>
          </p:nvGrpSpPr>
          <p:grpSpPr bwMode="auto">
            <a:xfrm rot="5400000">
              <a:off x="-879" y="1752"/>
              <a:ext cx="2064" cy="96"/>
              <a:chOff x="0" y="1896"/>
              <a:chExt cx="5760" cy="120"/>
            </a:xfrm>
          </p:grpSpPr>
          <p:sp>
            <p:nvSpPr>
              <p:cNvPr id="32809" name="Rectangle 3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2810" name="Rectangle 3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32789" name="Group 34"/>
            <p:cNvGrpSpPr>
              <a:grpSpLocks/>
            </p:cNvGrpSpPr>
            <p:nvPr/>
          </p:nvGrpSpPr>
          <p:grpSpPr bwMode="auto">
            <a:xfrm rot="5400000">
              <a:off x="23" y="2671"/>
              <a:ext cx="241" cy="173"/>
              <a:chOff x="1492" y="1824"/>
              <a:chExt cx="2797" cy="1821"/>
            </a:xfrm>
          </p:grpSpPr>
          <p:sp>
            <p:nvSpPr>
              <p:cNvPr id="59427" name="AutoShape 35"/>
              <p:cNvSpPr>
                <a:spLocks noChangeArrowheads="1"/>
              </p:cNvSpPr>
              <p:nvPr/>
            </p:nvSpPr>
            <p:spPr bwMode="gray">
              <a:xfrm rot="16200000" flipH="1">
                <a:off x="1825" y="2525"/>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9428" name="AutoShape 36"/>
              <p:cNvSpPr>
                <a:spLocks noChangeArrowheads="1"/>
              </p:cNvSpPr>
              <p:nvPr/>
            </p:nvSpPr>
            <p:spPr bwMode="gray">
              <a:xfrm rot="5400000" flipH="1">
                <a:off x="3624" y="2332"/>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9429" name="AutoShape 37"/>
              <p:cNvSpPr>
                <a:spLocks noChangeArrowheads="1"/>
              </p:cNvSpPr>
              <p:nvPr/>
            </p:nvSpPr>
            <p:spPr bwMode="gray">
              <a:xfrm rot="10800000" flipH="1">
                <a:off x="2730" y="3447"/>
                <a:ext cx="301"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32803" name="Oval 3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2804" name="Oval 3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32" name="Oval 40"/>
              <p:cNvSpPr>
                <a:spLocks noChangeArrowheads="1"/>
              </p:cNvSpPr>
              <p:nvPr/>
            </p:nvSpPr>
            <p:spPr bwMode="gray">
              <a:xfrm>
                <a:off x="1503" y="2103"/>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32806" name="Oval 41"/>
              <p:cNvSpPr>
                <a:spLocks noChangeArrowheads="1"/>
              </p:cNvSpPr>
              <p:nvPr/>
            </p:nvSpPr>
            <p:spPr bwMode="gray">
              <a:xfrm>
                <a:off x="1500" y="2263"/>
                <a:ext cx="2789"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34" name="Oval 42"/>
              <p:cNvSpPr>
                <a:spLocks noChangeArrowheads="1"/>
              </p:cNvSpPr>
              <p:nvPr/>
            </p:nvSpPr>
            <p:spPr bwMode="gray">
              <a:xfrm>
                <a:off x="1495" y="2077"/>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32808" name="Oval 4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nvGrpSpPr>
            <p:cNvPr id="32790" name="Group 44"/>
            <p:cNvGrpSpPr>
              <a:grpSpLocks/>
            </p:cNvGrpSpPr>
            <p:nvPr/>
          </p:nvGrpSpPr>
          <p:grpSpPr bwMode="auto">
            <a:xfrm rot="5400000">
              <a:off x="14" y="1724"/>
              <a:ext cx="241" cy="173"/>
              <a:chOff x="1492" y="1824"/>
              <a:chExt cx="2797" cy="1821"/>
            </a:xfrm>
          </p:grpSpPr>
          <p:sp>
            <p:nvSpPr>
              <p:cNvPr id="59437" name="AutoShape 45"/>
              <p:cNvSpPr>
                <a:spLocks noChangeArrowheads="1"/>
              </p:cNvSpPr>
              <p:nvPr/>
            </p:nvSpPr>
            <p:spPr bwMode="gray">
              <a:xfrm rot="16200000" flipH="1">
                <a:off x="1818" y="2523"/>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wrap="none" anchor="ctr"/>
              <a:lstStyle/>
              <a:p>
                <a:pPr algn="ctr">
                  <a:defRPr/>
                </a:pPr>
                <a:endParaRPr lang="en-US">
                  <a:latin typeface="Arial" charset="0"/>
                </a:endParaRPr>
              </a:p>
            </p:txBody>
          </p:sp>
          <p:sp>
            <p:nvSpPr>
              <p:cNvPr id="59438" name="AutoShape 46"/>
              <p:cNvSpPr>
                <a:spLocks noChangeArrowheads="1"/>
              </p:cNvSpPr>
              <p:nvPr/>
            </p:nvSpPr>
            <p:spPr bwMode="gray">
              <a:xfrm rot="5400000" flipH="1">
                <a:off x="3625" y="2330"/>
                <a:ext cx="31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rot="10800000" wrap="none" anchor="ctr"/>
              <a:lstStyle/>
              <a:p>
                <a:pPr algn="ctr">
                  <a:defRPr/>
                </a:pPr>
                <a:endParaRPr lang="en-US">
                  <a:latin typeface="Arial" charset="0"/>
                </a:endParaRPr>
              </a:p>
            </p:txBody>
          </p:sp>
          <p:sp>
            <p:nvSpPr>
              <p:cNvPr id="59439" name="AutoShape 47"/>
              <p:cNvSpPr>
                <a:spLocks noChangeArrowheads="1"/>
              </p:cNvSpPr>
              <p:nvPr/>
            </p:nvSpPr>
            <p:spPr bwMode="gray">
              <a:xfrm rot="10800000" flipH="1">
                <a:off x="2723" y="3445"/>
                <a:ext cx="309" cy="20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p:spPr>
            <p:txBody>
              <a:bodyPr vert="eaVert" wrap="none" anchor="ctr"/>
              <a:lstStyle/>
              <a:p>
                <a:pPr algn="ctr">
                  <a:defRPr/>
                </a:pPr>
                <a:endParaRPr lang="en-US">
                  <a:latin typeface="Arial" charset="0"/>
                </a:endParaRPr>
              </a:p>
            </p:txBody>
          </p:sp>
          <p:sp>
            <p:nvSpPr>
              <p:cNvPr id="32794" name="Oval 4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2795" name="Oval 4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42" name="Oval 50"/>
              <p:cNvSpPr>
                <a:spLocks noChangeArrowheads="1"/>
              </p:cNvSpPr>
              <p:nvPr/>
            </p:nvSpPr>
            <p:spPr bwMode="gray">
              <a:xfrm>
                <a:off x="1496" y="2102"/>
                <a:ext cx="2786" cy="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rot="10800000" vert="eaVert" wrap="none" anchor="ctr">
                <a:spAutoFit/>
              </a:bodyPr>
              <a:lstStyle/>
              <a:p>
                <a:pPr algn="ctr">
                  <a:defRPr/>
                </a:pPr>
                <a:endParaRPr lang="en-US">
                  <a:latin typeface="Arial" charset="0"/>
                </a:endParaRPr>
              </a:p>
            </p:txBody>
          </p:sp>
          <p:sp>
            <p:nvSpPr>
              <p:cNvPr id="32797" name="Oval 51"/>
              <p:cNvSpPr>
                <a:spLocks noChangeArrowheads="1"/>
              </p:cNvSpPr>
              <p:nvPr/>
            </p:nvSpPr>
            <p:spPr bwMode="gray">
              <a:xfrm>
                <a:off x="1500" y="2263"/>
                <a:ext cx="2781" cy="7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9444" name="Oval 52"/>
              <p:cNvSpPr>
                <a:spLocks noChangeArrowheads="1"/>
              </p:cNvSpPr>
              <p:nvPr/>
            </p:nvSpPr>
            <p:spPr bwMode="gray">
              <a:xfrm>
                <a:off x="1496" y="2075"/>
                <a:ext cx="278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rot="10800000" vert="eaVert" anchor="ctr">
                <a:spAutoFit/>
              </a:bodyPr>
              <a:lstStyle/>
              <a:p>
                <a:pPr algn="ctr">
                  <a:defRPr/>
                </a:pPr>
                <a:endParaRPr lang="en-US">
                  <a:latin typeface="Arial" charset="0"/>
                </a:endParaRPr>
              </a:p>
            </p:txBody>
          </p:sp>
          <p:sp>
            <p:nvSpPr>
              <p:cNvPr id="32799" name="Oval 53"/>
              <p:cNvSpPr>
                <a:spLocks noChangeArrowheads="1"/>
              </p:cNvSpPr>
              <p:nvPr/>
            </p:nvSpPr>
            <p:spPr bwMode="gray">
              <a:xfrm>
                <a:off x="1492" y="2077"/>
                <a:ext cx="2797" cy="110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grpSp>
      <p:sp>
        <p:nvSpPr>
          <p:cNvPr id="32776" name="Oval 58"/>
          <p:cNvSpPr>
            <a:spLocks noChangeArrowheads="1"/>
          </p:cNvSpPr>
          <p:nvPr/>
        </p:nvSpPr>
        <p:spPr bwMode="auto">
          <a:xfrm>
            <a:off x="8410575" y="839788"/>
            <a:ext cx="658813" cy="609600"/>
          </a:xfrm>
          <a:prstGeom prst="ellipse">
            <a:avLst/>
          </a:prstGeom>
          <a:solidFill>
            <a:srgbClr val="DDDDDD"/>
          </a:solidFill>
          <a:ln w="57150" cmpd="thinThick">
            <a:solidFill>
              <a:srgbClr val="52E84A"/>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0000"/>
                </a:solidFill>
              </a:rPr>
              <a:t>5</a:t>
            </a:r>
          </a:p>
        </p:txBody>
      </p:sp>
      <p:grpSp>
        <p:nvGrpSpPr>
          <p:cNvPr id="10" name="Group 59"/>
          <p:cNvGrpSpPr>
            <a:grpSpLocks/>
          </p:cNvGrpSpPr>
          <p:nvPr/>
        </p:nvGrpSpPr>
        <p:grpSpPr bwMode="auto">
          <a:xfrm>
            <a:off x="825500" y="3570288"/>
            <a:ext cx="7696200" cy="990600"/>
            <a:chOff x="384" y="3614"/>
            <a:chExt cx="4512" cy="381"/>
          </a:xfrm>
        </p:grpSpPr>
        <p:sp>
          <p:nvSpPr>
            <p:cNvPr id="32784" name="AutoShape 60"/>
            <p:cNvSpPr>
              <a:spLocks noChangeArrowheads="1"/>
            </p:cNvSpPr>
            <p:nvPr/>
          </p:nvSpPr>
          <p:spPr bwMode="gray">
            <a:xfrm>
              <a:off x="384" y="3614"/>
              <a:ext cx="4512"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atin typeface="Arial" charset="0"/>
              </a:endParaRPr>
            </a:p>
          </p:txBody>
        </p:sp>
        <p:sp>
          <p:nvSpPr>
            <p:cNvPr id="59453" name="AutoShape 61"/>
            <p:cNvSpPr>
              <a:spLocks noChangeArrowheads="1"/>
            </p:cNvSpPr>
            <p:nvPr/>
          </p:nvSpPr>
          <p:spPr bwMode="gray">
            <a:xfrm>
              <a:off x="458" y="3644"/>
              <a:ext cx="866"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a:extLst/>
          </p:spPr>
          <p:txBody>
            <a:bodyPr wrap="none" anchor="ctr"/>
            <a:lstStyle/>
            <a:p>
              <a:pPr algn="ctr">
                <a:defRPr/>
              </a:pPr>
              <a:endParaRPr lang="en-US">
                <a:latin typeface="Arial" charset="0"/>
              </a:endParaRPr>
            </a:p>
          </p:txBody>
        </p:sp>
        <p:sp>
          <p:nvSpPr>
            <p:cNvPr id="59454" name="Freeform 62"/>
            <p:cNvSpPr>
              <a:spLocks/>
            </p:cNvSpPr>
            <p:nvPr/>
          </p:nvSpPr>
          <p:spPr bwMode="gray">
            <a:xfrm>
              <a:off x="537" y="3669"/>
              <a:ext cx="436"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p:spPr>
          <p:txBody>
            <a:bodyPr/>
            <a:lstStyle/>
            <a:p>
              <a:pPr>
                <a:defRPr/>
              </a:pPr>
              <a:endParaRPr lang="en-US">
                <a:latin typeface="Arial" charset="0"/>
              </a:endParaRPr>
            </a:p>
          </p:txBody>
        </p:sp>
        <p:sp>
          <p:nvSpPr>
            <p:cNvPr id="59455" name="Text Box 63"/>
            <p:cNvSpPr txBox="1">
              <a:spLocks noChangeArrowheads="1"/>
            </p:cNvSpPr>
            <p:nvPr/>
          </p:nvSpPr>
          <p:spPr bwMode="gray">
            <a:xfrm>
              <a:off x="764" y="3650"/>
              <a:ext cx="262" cy="235"/>
            </a:xfrm>
            <a:prstGeom prst="rect">
              <a:avLst/>
            </a:prstGeom>
            <a:noFill/>
            <a:ln>
              <a:noFill/>
            </a:ln>
            <a:effectLst>
              <a:outerShdw dist="35921" dir="2700000" algn="ctr" rotWithShape="0">
                <a:schemeClr val="tx1"/>
              </a:outerShdw>
            </a:effectLst>
            <a:extLst/>
          </p:spPr>
          <p:txBody>
            <a:bodyPr wrap="none">
              <a:spAutoFit/>
            </a:bodyPr>
            <a:lstStyle/>
            <a:p>
              <a:pPr algn="ctr" eaLnBrk="0" hangingPunct="0">
                <a:defRPr/>
              </a:pPr>
              <a:endParaRPr lang="en-US" sz="600" b="1" dirty="0">
                <a:solidFill>
                  <a:srgbClr val="FF0000"/>
                </a:solidFill>
                <a:effectLst>
                  <a:outerShdw blurRad="38100" dist="38100" dir="2700000" algn="tl">
                    <a:srgbClr val="C0C0C0"/>
                  </a:outerShdw>
                </a:effectLst>
                <a:latin typeface="Arial" charset="0"/>
              </a:endParaRPr>
            </a:p>
            <a:p>
              <a:pPr algn="ctr" eaLnBrk="0" hangingPunct="0">
                <a:defRPr/>
              </a:pPr>
              <a:r>
                <a:rPr lang="en-US" sz="2800" b="1" dirty="0">
                  <a:solidFill>
                    <a:srgbClr val="FF0000"/>
                  </a:solidFill>
                  <a:effectLst>
                    <a:outerShdw blurRad="38100" dist="38100" dir="2700000" algn="tl">
                      <a:srgbClr val="C0C0C0"/>
                    </a:outerShdw>
                  </a:effectLst>
                  <a:latin typeface="Arial" charset="0"/>
                </a:rPr>
                <a:t>B</a:t>
              </a:r>
            </a:p>
          </p:txBody>
        </p:sp>
      </p:grpSp>
      <p:pic>
        <p:nvPicPr>
          <p:cNvPr id="32778" name="Picture 2"/>
          <p:cNvPicPr>
            <a:picLocks noChangeAspect="1" noChangeArrowheads="1"/>
          </p:cNvPicPr>
          <p:nvPr/>
        </p:nvPicPr>
        <p:blipFill>
          <a:blip r:embed="rId5">
            <a:clrChange>
              <a:clrFrom>
                <a:srgbClr val="10082F"/>
              </a:clrFrom>
              <a:clrTo>
                <a:srgbClr val="10082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25400" y="91440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32779" name="Rectangle 3"/>
          <p:cNvSpPr>
            <a:spLocks noChangeArrowheads="1"/>
          </p:cNvSpPr>
          <p:nvPr/>
        </p:nvSpPr>
        <p:spPr bwMode="auto">
          <a:xfrm>
            <a:off x="609600" y="839788"/>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cs typeface="Times New Roman" panose="02020603050405020304" pitchFamily="18" charset="0"/>
              </a:rPr>
              <a:t>Câu</a:t>
            </a:r>
            <a:r>
              <a:rPr lang="en-US" altLang="en-US" sz="2800" b="1" dirty="0">
                <a:cs typeface="Times New Roman" panose="02020603050405020304" pitchFamily="18" charset="0"/>
              </a:rPr>
              <a:t> </a:t>
            </a:r>
            <a:r>
              <a:rPr lang="en-US" altLang="en-US" sz="2800" b="1" dirty="0" smtClean="0">
                <a:cs typeface="Times New Roman" panose="02020603050405020304" pitchFamily="18" charset="0"/>
              </a:rPr>
              <a:t>5: </a:t>
            </a:r>
            <a:r>
              <a:rPr lang="en-US" altLang="en-US" sz="2800" b="1" dirty="0" err="1">
                <a:cs typeface="Times New Roman" panose="02020603050405020304" pitchFamily="18" charset="0"/>
              </a:rPr>
              <a:t>Thảm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thực</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vật</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của</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châu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Âu</a:t>
            </a:r>
            <a:r>
              <a:rPr lang="en-US" altLang="en-US" sz="2800" b="1" dirty="0">
                <a:cs typeface="Times New Roman" panose="02020603050405020304" pitchFamily="18" charset="0"/>
              </a:rPr>
              <a:t> </a:t>
            </a:r>
          </a:p>
          <a:p>
            <a:pPr algn="ctr" eaLnBrk="1" hangingPunct="1"/>
            <a:r>
              <a:rPr lang="en-US" altLang="en-US" sz="2800" b="1" dirty="0" err="1">
                <a:cs typeface="Times New Roman" panose="02020603050405020304" pitchFamily="18" charset="0"/>
              </a:rPr>
              <a:t>thay</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đổi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là</a:t>
            </a:r>
            <a:r>
              <a:rPr lang="en-US" altLang="en-US" sz="2800" b="1" dirty="0">
                <a:cs typeface="Times New Roman" panose="02020603050405020304" pitchFamily="18" charset="0"/>
              </a:rPr>
              <a:t> do </a:t>
            </a:r>
            <a:r>
              <a:rPr lang="en-US" altLang="en-US" sz="2800" b="1" dirty="0" err="1">
                <a:cs typeface="Times New Roman" panose="02020603050405020304" pitchFamily="18" charset="0"/>
              </a:rPr>
              <a:t>sự</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thay</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đổi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của</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yếu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tố</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nào</a:t>
            </a:r>
            <a:r>
              <a:rPr lang="en-US" altLang="en-US" sz="2800" b="1" dirty="0">
                <a:cs typeface="Times New Roman" panose="02020603050405020304" pitchFamily="18" charset="0"/>
              </a:rPr>
              <a:t>?</a:t>
            </a:r>
            <a:endParaRPr lang="en-US" altLang="en-US" sz="2800" b="1" dirty="0">
              <a:solidFill>
                <a:srgbClr val="0000FF"/>
              </a:solidFill>
              <a:latin typeface="Calibri" panose="020F0502020204030204" pitchFamily="34" charset="0"/>
              <a:cs typeface="Arial" panose="020B0604020202020204" pitchFamily="34" charset="0"/>
            </a:endParaRPr>
          </a:p>
        </p:txBody>
      </p:sp>
      <p:sp>
        <p:nvSpPr>
          <p:cNvPr id="31756" name="TextBox 61"/>
          <p:cNvSpPr txBox="1">
            <a:spLocks noChangeArrowheads="1"/>
          </p:cNvSpPr>
          <p:nvPr/>
        </p:nvSpPr>
        <p:spPr bwMode="auto">
          <a:xfrm>
            <a:off x="2895600" y="2506663"/>
            <a:ext cx="5257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Địa hình.</a:t>
            </a:r>
          </a:p>
          <a:p>
            <a:pPr eaLnBrk="1" hangingPunct="1"/>
            <a:endParaRPr lang="en-US" altLang="en-US"/>
          </a:p>
        </p:txBody>
      </p:sp>
      <p:sp>
        <p:nvSpPr>
          <p:cNvPr id="31757" name="TextBox 62"/>
          <p:cNvSpPr txBox="1">
            <a:spLocks noChangeArrowheads="1"/>
          </p:cNvSpPr>
          <p:nvPr/>
        </p:nvSpPr>
        <p:spPr bwMode="auto">
          <a:xfrm>
            <a:off x="2895600" y="3597275"/>
            <a:ext cx="5257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Nhiệt độ, lượng mưa.</a:t>
            </a:r>
          </a:p>
          <a:p>
            <a:pPr eaLnBrk="1" hangingPunct="1"/>
            <a:endParaRPr lang="en-US" altLang="en-US"/>
          </a:p>
        </p:txBody>
      </p:sp>
      <p:sp>
        <p:nvSpPr>
          <p:cNvPr id="31758" name="TextBox 63"/>
          <p:cNvSpPr txBox="1">
            <a:spLocks noChangeArrowheads="1"/>
          </p:cNvSpPr>
          <p:nvPr/>
        </p:nvSpPr>
        <p:spPr bwMode="auto">
          <a:xfrm>
            <a:off x="2895600" y="4772025"/>
            <a:ext cx="5257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Sông ngòi.</a:t>
            </a:r>
          </a:p>
          <a:p>
            <a:pPr eaLnBrk="1" hangingPunct="1"/>
            <a:endParaRPr lang="en-US" altLang="en-US"/>
          </a:p>
        </p:txBody>
      </p:sp>
      <p:sp>
        <p:nvSpPr>
          <p:cNvPr id="31759" name="TextBox 64"/>
          <p:cNvSpPr txBox="1">
            <a:spLocks noChangeArrowheads="1"/>
          </p:cNvSpPr>
          <p:nvPr/>
        </p:nvSpPr>
        <p:spPr bwMode="auto">
          <a:xfrm>
            <a:off x="2908300" y="5697538"/>
            <a:ext cx="5257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Độ cao.</a:t>
            </a:r>
          </a:p>
          <a:p>
            <a:pPr eaLnBrk="1" hangingPunct="1"/>
            <a:endParaRPr lang="en-US" altLang="en-US"/>
          </a:p>
        </p:txBody>
      </p:sp>
    </p:spTree>
    <p:extLst>
      <p:ext uri="{BB962C8B-B14F-4D97-AF65-F5344CB8AC3E}">
        <p14:creationId xmlns:p14="http://schemas.microsoft.com/office/powerpoint/2010/main" val="3380224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ppt_w/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5" presetID="6" presetClass="entr" presetSubtype="16" fill="hold" grpId="0" nodeType="withEffect">
                                  <p:stCondLst>
                                    <p:cond delay="0"/>
                                  </p:stCondLst>
                                  <p:childTnLst>
                                    <p:set>
                                      <p:cBhvr>
                                        <p:cTn id="16" dur="1" fill="hold">
                                          <p:stCondLst>
                                            <p:cond delay="0"/>
                                          </p:stCondLst>
                                        </p:cTn>
                                        <p:tgtEl>
                                          <p:spTgt spid="31756"/>
                                        </p:tgtEl>
                                        <p:attrNameLst>
                                          <p:attrName>style.visibility</p:attrName>
                                        </p:attrNameLst>
                                      </p:cBhvr>
                                      <p:to>
                                        <p:strVal val="visible"/>
                                      </p:to>
                                    </p:set>
                                    <p:animEffect transition="in" filter="circle(in)">
                                      <p:cBhvr>
                                        <p:cTn id="17" dur="500"/>
                                        <p:tgtEl>
                                          <p:spTgt spid="31756"/>
                                        </p:tgtEl>
                                      </p:cBhvr>
                                    </p:animEffect>
                                  </p:childTnLst>
                                </p:cTn>
                              </p:par>
                            </p:childTnLst>
                          </p:cTn>
                        </p:par>
                        <p:par>
                          <p:cTn id="18" fill="hold" nodeType="afterGroup">
                            <p:stCondLst>
                              <p:cond delay="1000"/>
                            </p:stCondLst>
                            <p:childTnLst>
                              <p:par>
                                <p:cTn id="19" presetID="17"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5" presetID="6" presetClass="entr" presetSubtype="16" fill="hold" grpId="0" nodeType="withEffect">
                                  <p:stCondLst>
                                    <p:cond delay="0"/>
                                  </p:stCondLst>
                                  <p:childTnLst>
                                    <p:set>
                                      <p:cBhvr>
                                        <p:cTn id="26" dur="1" fill="hold">
                                          <p:stCondLst>
                                            <p:cond delay="0"/>
                                          </p:stCondLst>
                                        </p:cTn>
                                        <p:tgtEl>
                                          <p:spTgt spid="31757"/>
                                        </p:tgtEl>
                                        <p:attrNameLst>
                                          <p:attrName>style.visibility</p:attrName>
                                        </p:attrNameLst>
                                      </p:cBhvr>
                                      <p:to>
                                        <p:strVal val="visible"/>
                                      </p:to>
                                    </p:set>
                                    <p:animEffect transition="in" filter="circle(in)">
                                      <p:cBhvr>
                                        <p:cTn id="27" dur="500"/>
                                        <p:tgtEl>
                                          <p:spTgt spid="31757"/>
                                        </p:tgtEl>
                                      </p:cBhvr>
                                    </p:animEffect>
                                  </p:childTnLst>
                                </p:cTn>
                              </p:par>
                            </p:childTnLst>
                          </p:cTn>
                        </p:par>
                        <p:par>
                          <p:cTn id="28" fill="hold" nodeType="afterGroup">
                            <p:stCondLst>
                              <p:cond delay="1500"/>
                            </p:stCondLst>
                            <p:childTnLst>
                              <p:par>
                                <p:cTn id="29" presetID="17"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5" presetID="6" presetClass="entr" presetSubtype="16" fill="hold" grpId="0" nodeType="withEffect">
                                  <p:stCondLst>
                                    <p:cond delay="0"/>
                                  </p:stCondLst>
                                  <p:childTnLst>
                                    <p:set>
                                      <p:cBhvr>
                                        <p:cTn id="36" dur="1" fill="hold">
                                          <p:stCondLst>
                                            <p:cond delay="0"/>
                                          </p:stCondLst>
                                        </p:cTn>
                                        <p:tgtEl>
                                          <p:spTgt spid="31758"/>
                                        </p:tgtEl>
                                        <p:attrNameLst>
                                          <p:attrName>style.visibility</p:attrName>
                                        </p:attrNameLst>
                                      </p:cBhvr>
                                      <p:to>
                                        <p:strVal val="visible"/>
                                      </p:to>
                                    </p:set>
                                    <p:animEffect transition="in" filter="circle(in)">
                                      <p:cBhvr>
                                        <p:cTn id="37" dur="500"/>
                                        <p:tgtEl>
                                          <p:spTgt spid="31758"/>
                                        </p:tgtEl>
                                      </p:cBhvr>
                                    </p:animEffect>
                                  </p:childTnLst>
                                </p:cTn>
                              </p:par>
                            </p:childTnLst>
                          </p:cTn>
                        </p:par>
                        <p:par>
                          <p:cTn id="38" fill="hold" nodeType="afterGroup">
                            <p:stCondLst>
                              <p:cond delay="2000"/>
                            </p:stCondLst>
                            <p:childTnLst>
                              <p:par>
                                <p:cTn id="39" presetID="17"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par>
                                <p:cTn id="45" presetID="6" presetClass="entr" presetSubtype="16" fill="hold" grpId="0" nodeType="withEffect">
                                  <p:stCondLst>
                                    <p:cond delay="0"/>
                                  </p:stCondLst>
                                  <p:childTnLst>
                                    <p:set>
                                      <p:cBhvr>
                                        <p:cTn id="46" dur="1" fill="hold">
                                          <p:stCondLst>
                                            <p:cond delay="0"/>
                                          </p:stCondLst>
                                        </p:cTn>
                                        <p:tgtEl>
                                          <p:spTgt spid="31759"/>
                                        </p:tgtEl>
                                        <p:attrNameLst>
                                          <p:attrName>style.visibility</p:attrName>
                                        </p:attrNameLst>
                                      </p:cBhvr>
                                      <p:to>
                                        <p:strVal val="visible"/>
                                      </p:to>
                                    </p:set>
                                    <p:animEffect transition="in" filter="circle(in)">
                                      <p:cBhvr>
                                        <p:cTn id="47" dur="500"/>
                                        <p:tgtEl>
                                          <p:spTgt spid="317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1" presetClass="entr" presetSubtype="0" repeatCount="indefinite" fill="hold" nodeType="clickEffect">
                                  <p:stCondLst>
                                    <p:cond delay="0"/>
                                  </p:stCondLst>
                                  <p:childTnLst>
                                    <p:set>
                                      <p:cBhvr>
                                        <p:cTn id="51" dur="5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p:bldP spid="31757" grpId="0"/>
      <p:bldP spid="31758" grpId="0"/>
      <p:bldP spid="317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381250"/>
            <a:ext cx="12811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2308225"/>
            <a:ext cx="2921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79963"/>
            <a:ext cx="2463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25" y="4654550"/>
            <a:ext cx="16398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9013" y="3246438"/>
            <a:ext cx="2643187"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450" y="4886325"/>
            <a:ext cx="19986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8450" y="4860925"/>
            <a:ext cx="19415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8450" y="4772025"/>
            <a:ext cx="18684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0513" y="4470400"/>
            <a:ext cx="19573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2938" y="3246438"/>
            <a:ext cx="236537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0125" y="3246438"/>
            <a:ext cx="14192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0125" y="3197225"/>
            <a:ext cx="1387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0"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40600" y="2903538"/>
            <a:ext cx="17287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52938" y="2960688"/>
            <a:ext cx="3067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70588" y="1663700"/>
            <a:ext cx="31575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70588" y="1411288"/>
            <a:ext cx="30591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21375" y="839788"/>
            <a:ext cx="187642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97375" y="1517650"/>
            <a:ext cx="17541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1400" y="2724150"/>
            <a:ext cx="2185988"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113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TNT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47" name="Picture 351" descr="DEN"/>
          <p:cNvPicPr>
            <a:picLocks noGrp="1" noChangeAspect="1" noChangeArrowheads="1" noCrop="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0" y="0"/>
            <a:ext cx="9144000" cy="533400"/>
          </a:xfrm>
        </p:spPr>
      </p:pic>
      <p:pic>
        <p:nvPicPr>
          <p:cNvPr id="55648" name="Picture 352" descr="DEN"/>
          <p:cNvPicPr>
            <a:picLocks noGrp="1" noChangeAspect="1" noChangeArrowheads="1" noCrop="1"/>
          </p:cNvPicPr>
          <p:nvPr>
            <p:ph sz="quarter" idx="2"/>
          </p:nvPr>
        </p:nvPicPr>
        <p:blipFill>
          <a:blip r:embed="rId5">
            <a:extLst>
              <a:ext uri="{28A0092B-C50C-407E-A947-70E740481C1C}">
                <a14:useLocalDpi xmlns:a14="http://schemas.microsoft.com/office/drawing/2010/main" val="0"/>
              </a:ext>
            </a:extLst>
          </a:blip>
          <a:srcRect/>
          <a:stretch>
            <a:fillRect/>
          </a:stretch>
        </p:blipFill>
        <p:spPr>
          <a:xfrm rot="16200000">
            <a:off x="5451475" y="3165475"/>
            <a:ext cx="6858000" cy="527050"/>
          </a:xfrm>
        </p:spPr>
      </p:pic>
      <p:pic>
        <p:nvPicPr>
          <p:cNvPr id="55649" name="Picture 353" descr="DEN"/>
          <p:cNvPicPr>
            <a:picLocks noGrp="1" noChangeAspect="1" noChangeArrowheads="1" noCro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rot="5400000">
            <a:off x="-3140075" y="3140075"/>
            <a:ext cx="6858000" cy="577850"/>
          </a:xfrm>
        </p:spPr>
      </p:pic>
      <p:pic>
        <p:nvPicPr>
          <p:cNvPr id="55650" name="Picture 354" descr="DEN"/>
          <p:cNvPicPr>
            <a:picLocks noGrp="1" noChangeAspect="1" noChangeArrowheads="1" noCrop="1"/>
          </p:cNvPicPr>
          <p:nvPr>
            <p:ph sz="quarter" idx="4"/>
          </p:nvPr>
        </p:nvPicPr>
        <p:blipFill>
          <a:blip r:embed="rId5">
            <a:extLst>
              <a:ext uri="{28A0092B-C50C-407E-A947-70E740481C1C}">
                <a14:useLocalDpi xmlns:a14="http://schemas.microsoft.com/office/drawing/2010/main" val="0"/>
              </a:ext>
            </a:extLst>
          </a:blip>
          <a:srcRect/>
          <a:stretch>
            <a:fillRect/>
          </a:stretch>
        </p:blipFill>
        <p:spPr>
          <a:xfrm rot="10800000">
            <a:off x="0" y="6324600"/>
            <a:ext cx="9144000" cy="533400"/>
          </a:xfrm>
        </p:spPr>
      </p:pic>
      <p:grpSp>
        <p:nvGrpSpPr>
          <p:cNvPr id="2" name="Group 390"/>
          <p:cNvGrpSpPr>
            <a:grpSpLocks/>
          </p:cNvGrpSpPr>
          <p:nvPr/>
        </p:nvGrpSpPr>
        <p:grpSpPr bwMode="auto">
          <a:xfrm>
            <a:off x="3886200" y="1752600"/>
            <a:ext cx="833438" cy="762000"/>
            <a:chOff x="624" y="1632"/>
            <a:chExt cx="525" cy="480"/>
          </a:xfrm>
        </p:grpSpPr>
        <p:sp>
          <p:nvSpPr>
            <p:cNvPr id="72770" name="Freeform 391"/>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71" name="Freeform 392"/>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72" name="Freeform 393"/>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73" name="Freeform 394"/>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 name="Group 395"/>
          <p:cNvGrpSpPr>
            <a:grpSpLocks/>
          </p:cNvGrpSpPr>
          <p:nvPr/>
        </p:nvGrpSpPr>
        <p:grpSpPr bwMode="auto">
          <a:xfrm>
            <a:off x="4495800" y="1752600"/>
            <a:ext cx="762000" cy="762000"/>
            <a:chOff x="672" y="624"/>
            <a:chExt cx="525" cy="480"/>
          </a:xfrm>
        </p:grpSpPr>
        <p:sp>
          <p:nvSpPr>
            <p:cNvPr id="72766" name="Freeform 396"/>
            <p:cNvSpPr>
              <a:spLocks/>
            </p:cNvSpPr>
            <p:nvPr/>
          </p:nvSpPr>
          <p:spPr bwMode="gray">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67" name="Freeform 397"/>
            <p:cNvSpPr>
              <a:spLocks/>
            </p:cNvSpPr>
            <p:nvPr/>
          </p:nvSpPr>
          <p:spPr bwMode="gray">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68" name="Freeform 398"/>
            <p:cNvSpPr>
              <a:spLocks/>
            </p:cNvSpPr>
            <p:nvPr/>
          </p:nvSpPr>
          <p:spPr bwMode="gray">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69" name="Freeform 399"/>
            <p:cNvSpPr>
              <a:spLocks/>
            </p:cNvSpPr>
            <p:nvPr/>
          </p:nvSpPr>
          <p:spPr bwMode="gray">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pic>
        <p:nvPicPr>
          <p:cNvPr id="72713" name="Picture 376" descr="post-60-108134227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334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85"/>
          <p:cNvGrpSpPr>
            <a:grpSpLocks/>
          </p:cNvGrpSpPr>
          <p:nvPr/>
        </p:nvGrpSpPr>
        <p:grpSpPr bwMode="auto">
          <a:xfrm>
            <a:off x="4191000" y="1676400"/>
            <a:ext cx="833438" cy="762000"/>
            <a:chOff x="3312" y="1632"/>
            <a:chExt cx="525" cy="480"/>
          </a:xfrm>
        </p:grpSpPr>
        <p:sp>
          <p:nvSpPr>
            <p:cNvPr id="72762" name="Freeform 386"/>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63" name="Freeform 387"/>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64" name="Freeform 388"/>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65" name="Freeform 389"/>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 name="Group 231"/>
          <p:cNvGrpSpPr>
            <a:grpSpLocks/>
          </p:cNvGrpSpPr>
          <p:nvPr/>
        </p:nvGrpSpPr>
        <p:grpSpPr bwMode="auto">
          <a:xfrm>
            <a:off x="990600" y="990600"/>
            <a:ext cx="833438" cy="762000"/>
            <a:chOff x="624" y="1632"/>
            <a:chExt cx="525" cy="480"/>
          </a:xfrm>
        </p:grpSpPr>
        <p:sp>
          <p:nvSpPr>
            <p:cNvPr id="72758" name="Freeform 232"/>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59" name="Freeform 233"/>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60" name="Freeform 234"/>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61" name="Freeform 235"/>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 name="Group 326"/>
          <p:cNvGrpSpPr>
            <a:grpSpLocks/>
          </p:cNvGrpSpPr>
          <p:nvPr/>
        </p:nvGrpSpPr>
        <p:grpSpPr bwMode="auto">
          <a:xfrm>
            <a:off x="7315200" y="914400"/>
            <a:ext cx="833438" cy="762000"/>
            <a:chOff x="2256" y="672"/>
            <a:chExt cx="525" cy="480"/>
          </a:xfrm>
        </p:grpSpPr>
        <p:sp>
          <p:nvSpPr>
            <p:cNvPr id="72754" name="Freeform 327"/>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55" name="Freeform 328"/>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56" name="Freeform 329"/>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57" name="Freeform 330"/>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7" name="Group 236"/>
          <p:cNvGrpSpPr>
            <a:grpSpLocks/>
          </p:cNvGrpSpPr>
          <p:nvPr/>
        </p:nvGrpSpPr>
        <p:grpSpPr bwMode="auto">
          <a:xfrm>
            <a:off x="2819400" y="5029200"/>
            <a:ext cx="833438" cy="838200"/>
            <a:chOff x="3312" y="1632"/>
            <a:chExt cx="525" cy="480"/>
          </a:xfrm>
        </p:grpSpPr>
        <p:sp>
          <p:nvSpPr>
            <p:cNvPr id="72750" name="Freeform 237"/>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51" name="Freeform 238"/>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52" name="Freeform 239"/>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53" name="Freeform 240"/>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 name="Group 196"/>
          <p:cNvGrpSpPr>
            <a:grpSpLocks/>
          </p:cNvGrpSpPr>
          <p:nvPr/>
        </p:nvGrpSpPr>
        <p:grpSpPr bwMode="auto">
          <a:xfrm>
            <a:off x="5410200" y="4876800"/>
            <a:ext cx="833438" cy="762000"/>
            <a:chOff x="2304" y="1632"/>
            <a:chExt cx="525" cy="480"/>
          </a:xfrm>
        </p:grpSpPr>
        <p:sp>
          <p:nvSpPr>
            <p:cNvPr id="72746" name="Freeform 197"/>
            <p:cNvSpPr>
              <a:spLocks/>
            </p:cNvSpPr>
            <p:nvPr/>
          </p:nvSpPr>
          <p:spPr bwMode="gray">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47" name="Freeform 198"/>
            <p:cNvSpPr>
              <a:spLocks/>
            </p:cNvSpPr>
            <p:nvPr/>
          </p:nvSpPr>
          <p:spPr bwMode="gray">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48" name="Freeform 199"/>
            <p:cNvSpPr>
              <a:spLocks/>
            </p:cNvSpPr>
            <p:nvPr/>
          </p:nvSpPr>
          <p:spPr bwMode="gray">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49" name="Freeform 200"/>
            <p:cNvSpPr>
              <a:spLocks/>
            </p:cNvSpPr>
            <p:nvPr/>
          </p:nvSpPr>
          <p:spPr bwMode="gray">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 name="Group 276"/>
          <p:cNvGrpSpPr>
            <a:grpSpLocks/>
          </p:cNvGrpSpPr>
          <p:nvPr/>
        </p:nvGrpSpPr>
        <p:grpSpPr bwMode="auto">
          <a:xfrm>
            <a:off x="7772400" y="5334000"/>
            <a:ext cx="833438" cy="762000"/>
            <a:chOff x="672" y="624"/>
            <a:chExt cx="525" cy="480"/>
          </a:xfrm>
        </p:grpSpPr>
        <p:sp>
          <p:nvSpPr>
            <p:cNvPr id="72742" name="Freeform 277"/>
            <p:cNvSpPr>
              <a:spLocks/>
            </p:cNvSpPr>
            <p:nvPr/>
          </p:nvSpPr>
          <p:spPr bwMode="gray">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43" name="Freeform 278"/>
            <p:cNvSpPr>
              <a:spLocks/>
            </p:cNvSpPr>
            <p:nvPr/>
          </p:nvSpPr>
          <p:spPr bwMode="gray">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44" name="Freeform 279"/>
            <p:cNvSpPr>
              <a:spLocks/>
            </p:cNvSpPr>
            <p:nvPr/>
          </p:nvSpPr>
          <p:spPr bwMode="gray">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45" name="Freeform 280"/>
            <p:cNvSpPr>
              <a:spLocks/>
            </p:cNvSpPr>
            <p:nvPr/>
          </p:nvSpPr>
          <p:spPr bwMode="gray">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 name="Group 226"/>
          <p:cNvGrpSpPr>
            <a:grpSpLocks/>
          </p:cNvGrpSpPr>
          <p:nvPr/>
        </p:nvGrpSpPr>
        <p:grpSpPr bwMode="auto">
          <a:xfrm>
            <a:off x="4114800" y="5486400"/>
            <a:ext cx="833438" cy="990600"/>
            <a:chOff x="624" y="1632"/>
            <a:chExt cx="525" cy="480"/>
          </a:xfrm>
        </p:grpSpPr>
        <p:sp>
          <p:nvSpPr>
            <p:cNvPr id="72738" name="Freeform 227"/>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39" name="Freeform 228"/>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40" name="Freeform 229"/>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41" name="Freeform 230"/>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1" name="Group 316"/>
          <p:cNvGrpSpPr>
            <a:grpSpLocks/>
          </p:cNvGrpSpPr>
          <p:nvPr/>
        </p:nvGrpSpPr>
        <p:grpSpPr bwMode="auto">
          <a:xfrm>
            <a:off x="762000" y="5257800"/>
            <a:ext cx="833438" cy="762000"/>
            <a:chOff x="2256" y="672"/>
            <a:chExt cx="525" cy="480"/>
          </a:xfrm>
        </p:grpSpPr>
        <p:sp>
          <p:nvSpPr>
            <p:cNvPr id="72734" name="Freeform 317"/>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35" name="Freeform 318"/>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36" name="Freeform 319"/>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737" name="Freeform 320"/>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pic>
        <p:nvPicPr>
          <p:cNvPr id="72722" name="Picture 376" descr="post-60-108134227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054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3" name="Picture 376" descr="post-60-108134227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0292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0" name="Picture 60" descr="Fireworks-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990600"/>
            <a:ext cx="18272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1" name="Picture 61" descr="Fireworks-0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9906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2" name="Picture 62" descr="Fireworks-0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838200"/>
            <a:ext cx="14366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7" name="Picture 63" descr="Fireworks-0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15240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4" name="Picture 64" descr="Fireworks-0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9144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5" name="Picture 65" descr="Fireworks-0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343400"/>
            <a:ext cx="14366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671" name="WordArt 375"/>
          <p:cNvSpPr>
            <a:spLocks noChangeArrowheads="1" noChangeShapeType="1" noTextEdit="1"/>
          </p:cNvSpPr>
          <p:nvPr/>
        </p:nvSpPr>
        <p:spPr bwMode="auto">
          <a:xfrm>
            <a:off x="381000" y="2362200"/>
            <a:ext cx="8610600" cy="2133600"/>
          </a:xfrm>
          <a:prstGeom prst="rect">
            <a:avLst/>
          </a:prstGeom>
        </p:spPr>
        <p:txBody>
          <a:bodyPr wrap="none" fromWordArt="1">
            <a:prstTxWarp prst="textPlain">
              <a:avLst>
                <a:gd name="adj" fmla="val 50097"/>
              </a:avLst>
            </a:prstTxWarp>
          </a:bodyPr>
          <a:lstStyle/>
          <a:p>
            <a:pPr algn="ctr"/>
            <a:r>
              <a:rPr lang="en-US" sz="3600" b="1" kern="10">
                <a:ln w="19050">
                  <a:solidFill>
                    <a:srgbClr val="FF00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Tiết học kết thúc!</a:t>
            </a:r>
          </a:p>
          <a:p>
            <a:pPr algn="ctr"/>
            <a:r>
              <a:rPr lang="en-US" sz="3600" b="1" kern="10">
                <a:ln w="19050">
                  <a:solidFill>
                    <a:srgbClr val="FF00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Chúc quý thầy cô sức khỏe!</a:t>
            </a:r>
          </a:p>
          <a:p>
            <a:pPr algn="ctr"/>
            <a:r>
              <a:rPr lang="en-US" sz="3600" b="1" kern="10">
                <a:ln w="19050">
                  <a:solidFill>
                    <a:srgbClr val="FF00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 em vui và học giỏi!</a:t>
            </a:r>
          </a:p>
        </p:txBody>
      </p:sp>
      <p:pic>
        <p:nvPicPr>
          <p:cNvPr id="25667" name="Picture 67" descr="Fireworks-0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5334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8" name="Picture 68" descr="Fireworks-0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8100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9" name="Picture 69" descr="Fireworks-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33400"/>
            <a:ext cx="18272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643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5647"/>
                                        </p:tgtEl>
                                        <p:attrNameLst>
                                          <p:attrName>style.visibility</p:attrName>
                                        </p:attrNameLst>
                                      </p:cBhvr>
                                      <p:to>
                                        <p:strVal val="visible"/>
                                      </p:to>
                                    </p:set>
                                    <p:animEffect transition="in" filter="fade">
                                      <p:cBhvr>
                                        <p:cTn id="7" dur="1000"/>
                                        <p:tgtEl>
                                          <p:spTgt spid="55647"/>
                                        </p:tgtEl>
                                      </p:cBhvr>
                                    </p:animEffect>
                                  </p:childTnLst>
                                  <p:subTnLst>
                                    <p:audio>
                                      <p:cMediaNode vol="9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nodeType="withEffect">
                                  <p:stCondLst>
                                    <p:cond delay="0"/>
                                  </p:stCondLst>
                                  <p:childTnLst>
                                    <p:set>
                                      <p:cBhvr>
                                        <p:cTn id="9" dur="1" fill="hold">
                                          <p:stCondLst>
                                            <p:cond delay="0"/>
                                          </p:stCondLst>
                                        </p:cTn>
                                        <p:tgtEl>
                                          <p:spTgt spid="55648"/>
                                        </p:tgtEl>
                                        <p:attrNameLst>
                                          <p:attrName>style.visibility</p:attrName>
                                        </p:attrNameLst>
                                      </p:cBhvr>
                                      <p:to>
                                        <p:strVal val="visible"/>
                                      </p:to>
                                    </p:set>
                                    <p:animEffect transition="in" filter="fade">
                                      <p:cBhvr>
                                        <p:cTn id="10" dur="1000"/>
                                        <p:tgtEl>
                                          <p:spTgt spid="55648"/>
                                        </p:tgtEl>
                                      </p:cBhvr>
                                    </p:animEffect>
                                  </p:childTnLst>
                                  <p:subTnLst>
                                    <p:audio>
                                      <p:cMediaNode vol="90000">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10" presetClass="entr" presetSubtype="0" fill="hold" nodeType="withEffect">
                                  <p:stCondLst>
                                    <p:cond delay="0"/>
                                  </p:stCondLst>
                                  <p:childTnLst>
                                    <p:set>
                                      <p:cBhvr>
                                        <p:cTn id="12" dur="1" fill="hold">
                                          <p:stCondLst>
                                            <p:cond delay="0"/>
                                          </p:stCondLst>
                                        </p:cTn>
                                        <p:tgtEl>
                                          <p:spTgt spid="55649"/>
                                        </p:tgtEl>
                                        <p:attrNameLst>
                                          <p:attrName>style.visibility</p:attrName>
                                        </p:attrNameLst>
                                      </p:cBhvr>
                                      <p:to>
                                        <p:strVal val="visible"/>
                                      </p:to>
                                    </p:set>
                                    <p:animEffect transition="in" filter="fade">
                                      <p:cBhvr>
                                        <p:cTn id="13" dur="1000"/>
                                        <p:tgtEl>
                                          <p:spTgt spid="55649"/>
                                        </p:tgtEl>
                                      </p:cBhvr>
                                    </p:animEffect>
                                  </p:childTnLst>
                                  <p:subTnLst>
                                    <p:audio>
                                      <p:cMediaNode vol="90000">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10" presetClass="entr" presetSubtype="0" fill="hold" nodeType="withEffect">
                                  <p:stCondLst>
                                    <p:cond delay="0"/>
                                  </p:stCondLst>
                                  <p:childTnLst>
                                    <p:set>
                                      <p:cBhvr>
                                        <p:cTn id="15" dur="1" fill="hold">
                                          <p:stCondLst>
                                            <p:cond delay="0"/>
                                          </p:stCondLst>
                                        </p:cTn>
                                        <p:tgtEl>
                                          <p:spTgt spid="55650"/>
                                        </p:tgtEl>
                                        <p:attrNameLst>
                                          <p:attrName>style.visibility</p:attrName>
                                        </p:attrNameLst>
                                      </p:cBhvr>
                                      <p:to>
                                        <p:strVal val="visible"/>
                                      </p:to>
                                    </p:set>
                                    <p:animEffect transition="in" filter="fade">
                                      <p:cBhvr>
                                        <p:cTn id="16" dur="1000"/>
                                        <p:tgtEl>
                                          <p:spTgt spid="55650"/>
                                        </p:tgtEl>
                                      </p:cBhvr>
                                    </p:animEffect>
                                  </p:childTnLst>
                                  <p:subTnLst>
                                    <p:audio>
                                      <p:cMediaNode vol="90000">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000" fill="hold"/>
                                        <p:tgtEl>
                                          <p:spTgt spid="3"/>
                                        </p:tgtEl>
                                        <p:attrNameLst>
                                          <p:attrName>ppt_x</p:attrName>
                                        </p:attrNameLst>
                                      </p:cBhvr>
                                      <p:tavLst>
                                        <p:tav tm="0">
                                          <p:val>
                                            <p:strVal val="#ppt_x"/>
                                          </p:val>
                                        </p:tav>
                                        <p:tav tm="100000">
                                          <p:val>
                                            <p:strVal val="#ppt_x"/>
                                          </p:val>
                                        </p:tav>
                                      </p:tavLst>
                                    </p:anim>
                                    <p:anim calcmode="lin" valueType="num">
                                      <p:cBhvr additive="base">
                                        <p:cTn id="24" dur="20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ppt_x"/>
                                          </p:val>
                                        </p:tav>
                                        <p:tav tm="100000">
                                          <p:val>
                                            <p:strVal val="#ppt_x"/>
                                          </p:val>
                                        </p:tav>
                                      </p:tavLst>
                                    </p:anim>
                                    <p:anim calcmode="lin" valueType="num">
                                      <p:cBhvr additive="base">
                                        <p:cTn id="28" dur="2000" fill="hold"/>
                                        <p:tgtEl>
                                          <p:spTgt spid="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000" fill="hold"/>
                                        <p:tgtEl>
                                          <p:spTgt spid="6"/>
                                        </p:tgtEl>
                                        <p:attrNameLst>
                                          <p:attrName>ppt_x</p:attrName>
                                        </p:attrNameLst>
                                      </p:cBhvr>
                                      <p:tavLst>
                                        <p:tav tm="0">
                                          <p:val>
                                            <p:strVal val="#ppt_x"/>
                                          </p:val>
                                        </p:tav>
                                        <p:tav tm="100000">
                                          <p:val>
                                            <p:strVal val="#ppt_x"/>
                                          </p:val>
                                        </p:tav>
                                      </p:tavLst>
                                    </p:anim>
                                    <p:anim calcmode="lin" valueType="num">
                                      <p:cBhvr additive="base">
                                        <p:cTn id="36" dur="2000" fill="hold"/>
                                        <p:tgtEl>
                                          <p:spTgt spid="6"/>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2000" fill="hold"/>
                                        <p:tgtEl>
                                          <p:spTgt spid="7"/>
                                        </p:tgtEl>
                                        <p:attrNameLst>
                                          <p:attrName>ppt_x</p:attrName>
                                        </p:attrNameLst>
                                      </p:cBhvr>
                                      <p:tavLst>
                                        <p:tav tm="0">
                                          <p:val>
                                            <p:strVal val="#ppt_x"/>
                                          </p:val>
                                        </p:tav>
                                        <p:tav tm="100000">
                                          <p:val>
                                            <p:strVal val="#ppt_x"/>
                                          </p:val>
                                        </p:tav>
                                      </p:tavLst>
                                    </p:anim>
                                    <p:anim calcmode="lin" valueType="num">
                                      <p:cBhvr additive="base">
                                        <p:cTn id="40" dur="2000" fill="hold"/>
                                        <p:tgtEl>
                                          <p:spTgt spid="7"/>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2000"/>
                            </p:stCondLst>
                            <p:childTnLst>
                              <p:par>
                                <p:cTn id="42" presetID="2" presetClass="entr" presetSubtype="1"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2000" fill="hold"/>
                                        <p:tgtEl>
                                          <p:spTgt spid="8"/>
                                        </p:tgtEl>
                                        <p:attrNameLst>
                                          <p:attrName>ppt_x</p:attrName>
                                        </p:attrNameLst>
                                      </p:cBhvr>
                                      <p:tavLst>
                                        <p:tav tm="0">
                                          <p:val>
                                            <p:strVal val="#ppt_x"/>
                                          </p:val>
                                        </p:tav>
                                        <p:tav tm="100000">
                                          <p:val>
                                            <p:strVal val="#ppt_x"/>
                                          </p:val>
                                        </p:tav>
                                      </p:tavLst>
                                    </p:anim>
                                    <p:anim calcmode="lin" valueType="num">
                                      <p:cBhvr additive="base">
                                        <p:cTn id="45" dur="2000" fill="hold"/>
                                        <p:tgtEl>
                                          <p:spTgt spid="8"/>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2000" fill="hold"/>
                                        <p:tgtEl>
                                          <p:spTgt spid="9"/>
                                        </p:tgtEl>
                                        <p:attrNameLst>
                                          <p:attrName>ppt_x</p:attrName>
                                        </p:attrNameLst>
                                      </p:cBhvr>
                                      <p:tavLst>
                                        <p:tav tm="0">
                                          <p:val>
                                            <p:strVal val="#ppt_x"/>
                                          </p:val>
                                        </p:tav>
                                        <p:tav tm="100000">
                                          <p:val>
                                            <p:strVal val="#ppt_x"/>
                                          </p:val>
                                        </p:tav>
                                      </p:tavLst>
                                    </p:anim>
                                    <p:anim calcmode="lin" valueType="num">
                                      <p:cBhvr additive="base">
                                        <p:cTn id="49" dur="2000" fill="hold"/>
                                        <p:tgtEl>
                                          <p:spTgt spid="9"/>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000" fill="hold"/>
                                        <p:tgtEl>
                                          <p:spTgt spid="10"/>
                                        </p:tgtEl>
                                        <p:attrNameLst>
                                          <p:attrName>ppt_x</p:attrName>
                                        </p:attrNameLst>
                                      </p:cBhvr>
                                      <p:tavLst>
                                        <p:tav tm="0">
                                          <p:val>
                                            <p:strVal val="#ppt_x"/>
                                          </p:val>
                                        </p:tav>
                                        <p:tav tm="100000">
                                          <p:val>
                                            <p:strVal val="#ppt_x"/>
                                          </p:val>
                                        </p:tav>
                                      </p:tavLst>
                                    </p:anim>
                                    <p:anim calcmode="lin" valueType="num">
                                      <p:cBhvr additive="base">
                                        <p:cTn id="53" dur="2000" fill="hold"/>
                                        <p:tgtEl>
                                          <p:spTgt spid="10"/>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2000" fill="hold"/>
                                        <p:tgtEl>
                                          <p:spTgt spid="11"/>
                                        </p:tgtEl>
                                        <p:attrNameLst>
                                          <p:attrName>ppt_x</p:attrName>
                                        </p:attrNameLst>
                                      </p:cBhvr>
                                      <p:tavLst>
                                        <p:tav tm="0">
                                          <p:val>
                                            <p:strVal val="#ppt_x"/>
                                          </p:val>
                                        </p:tav>
                                        <p:tav tm="100000">
                                          <p:val>
                                            <p:strVal val="#ppt_x"/>
                                          </p:val>
                                        </p:tav>
                                      </p:tavLst>
                                    </p:anim>
                                    <p:anim calcmode="lin" valueType="num">
                                      <p:cBhvr additive="base">
                                        <p:cTn id="57" dur="2000" fill="hold"/>
                                        <p:tgtEl>
                                          <p:spTgt spid="11"/>
                                        </p:tgtEl>
                                        <p:attrNameLst>
                                          <p:attrName>ppt_y</p:attrName>
                                        </p:attrNameLst>
                                      </p:cBhvr>
                                      <p:tavLst>
                                        <p:tav tm="0">
                                          <p:val>
                                            <p:strVal val="0-#ppt_h/2"/>
                                          </p:val>
                                        </p:tav>
                                        <p:tav tm="100000">
                                          <p:val>
                                            <p:strVal val="#ppt_y"/>
                                          </p:val>
                                        </p:tav>
                                      </p:tavLst>
                                    </p:anim>
                                  </p:childTnLst>
                                </p:cTn>
                              </p:par>
                              <p:par>
                                <p:cTn id="58" presetID="1" presetClass="entr" presetSubtype="0" fill="hold" nodeType="withEffect">
                                  <p:stCondLst>
                                    <p:cond delay="0"/>
                                  </p:stCondLst>
                                  <p:childTnLst>
                                    <p:set>
                                      <p:cBhvr>
                                        <p:cTn id="59" dur="1" fill="hold">
                                          <p:stCondLst>
                                            <p:cond delay="0"/>
                                          </p:stCondLst>
                                        </p:cTn>
                                        <p:tgtEl>
                                          <p:spTgt spid="2566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5661"/>
                                        </p:tgtEl>
                                        <p:attrNameLst>
                                          <p:attrName>style.visibility</p:attrName>
                                        </p:attrNameLst>
                                      </p:cBhvr>
                                      <p:to>
                                        <p:strVal val="visible"/>
                                      </p:to>
                                    </p:set>
                                  </p:childTnLst>
                                </p:cTn>
                              </p:par>
                              <p:par>
                                <p:cTn id="62" presetID="9" presetClass="entr" presetSubtype="0" repeatCount="indefinite" fill="hold" nodeType="withEffect">
                                  <p:stCondLst>
                                    <p:cond delay="2000"/>
                                  </p:stCondLst>
                                  <p:childTnLst>
                                    <p:set>
                                      <p:cBhvr>
                                        <p:cTn id="63" dur="1" fill="hold">
                                          <p:stCondLst>
                                            <p:cond delay="0"/>
                                          </p:stCondLst>
                                        </p:cTn>
                                        <p:tgtEl>
                                          <p:spTgt spid="25662"/>
                                        </p:tgtEl>
                                        <p:attrNameLst>
                                          <p:attrName>style.visibility</p:attrName>
                                        </p:attrNameLst>
                                      </p:cBhvr>
                                      <p:to>
                                        <p:strVal val="visible"/>
                                      </p:to>
                                    </p:set>
                                    <p:animEffect transition="in" filter="dissolve">
                                      <p:cBhvr>
                                        <p:cTn id="64" dur="500"/>
                                        <p:tgtEl>
                                          <p:spTgt spid="25662"/>
                                        </p:tgtEl>
                                      </p:cBhvr>
                                    </p:animEffect>
                                  </p:childTnLst>
                                  <p:subTnLst>
                                    <p:audio>
                                      <p:cMediaNode>
                                        <p:cTn display="0" masterRel="sameClick">
                                          <p:stCondLst>
                                            <p:cond evt="begin" delay="0">
                                              <p:tn val="62"/>
                                            </p:cond>
                                          </p:stCondLst>
                                          <p:endCondLst>
                                            <p:cond evt="onStopAudio" delay="0">
                                              <p:tgtEl>
                                                <p:sldTgt/>
                                              </p:tgtEl>
                                            </p:cond>
                                          </p:endCondLst>
                                        </p:cTn>
                                        <p:tgtEl>
                                          <p:sndTgt r:embed="rId3" name="bomb.wav"/>
                                        </p:tgtEl>
                                      </p:cMediaNode>
                                    </p:audio>
                                  </p:subTnLst>
                                </p:cTn>
                              </p:par>
                              <p:par>
                                <p:cTn id="65" presetID="1" presetClass="entr" presetSubtype="0" fill="hold" nodeType="withEffect">
                                  <p:stCondLst>
                                    <p:cond delay="0"/>
                                  </p:stCondLst>
                                  <p:childTnLst>
                                    <p:set>
                                      <p:cBhvr>
                                        <p:cTn id="66" dur="1" fill="hold">
                                          <p:stCondLst>
                                            <p:cond delay="0"/>
                                          </p:stCondLst>
                                        </p:cTn>
                                        <p:tgtEl>
                                          <p:spTgt spid="256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664"/>
                                        </p:tgtEl>
                                        <p:attrNameLst>
                                          <p:attrName>style.visibility</p:attrName>
                                        </p:attrNameLst>
                                      </p:cBhvr>
                                      <p:to>
                                        <p:strVal val="visible"/>
                                      </p:to>
                                    </p:set>
                                  </p:childTnLst>
                                </p:cTn>
                              </p:par>
                              <p:par>
                                <p:cTn id="69" presetID="9" presetClass="entr" presetSubtype="0" repeatCount="indefinite" fill="hold" nodeType="withEffect">
                                  <p:stCondLst>
                                    <p:cond delay="2000"/>
                                  </p:stCondLst>
                                  <p:childTnLst>
                                    <p:set>
                                      <p:cBhvr>
                                        <p:cTn id="70" dur="1" fill="hold">
                                          <p:stCondLst>
                                            <p:cond delay="0"/>
                                          </p:stCondLst>
                                        </p:cTn>
                                        <p:tgtEl>
                                          <p:spTgt spid="25665"/>
                                        </p:tgtEl>
                                        <p:attrNameLst>
                                          <p:attrName>style.visibility</p:attrName>
                                        </p:attrNameLst>
                                      </p:cBhvr>
                                      <p:to>
                                        <p:strVal val="visible"/>
                                      </p:to>
                                    </p:set>
                                    <p:animEffect transition="in" filter="dissolve">
                                      <p:cBhvr>
                                        <p:cTn id="71" dur="500"/>
                                        <p:tgtEl>
                                          <p:spTgt spid="25665"/>
                                        </p:tgtEl>
                                      </p:cBhvr>
                                    </p:animEffect>
                                  </p:childTnLst>
                                  <p:subTnLst>
                                    <p:audio>
                                      <p:cMediaNode>
                                        <p:cTn display="0" masterRel="sameClick">
                                          <p:stCondLst>
                                            <p:cond evt="begin" delay="0">
                                              <p:tn val="69"/>
                                            </p:cond>
                                          </p:stCondLst>
                                          <p:endCondLst>
                                            <p:cond evt="onStopAudio" delay="0">
                                              <p:tgtEl>
                                                <p:sldTgt/>
                                              </p:tgtEl>
                                            </p:cond>
                                          </p:endCondLst>
                                        </p:cTn>
                                        <p:tgtEl>
                                          <p:sndTgt r:embed="rId3" name="bomb.wav"/>
                                        </p:tgtEl>
                                      </p:cMediaNode>
                                    </p:audio>
                                  </p:subTnLst>
                                </p:cTn>
                              </p:par>
                              <p:par>
                                <p:cTn id="72" presetID="1" presetClass="entr" presetSubtype="0" fill="hold" nodeType="withEffect">
                                  <p:stCondLst>
                                    <p:cond delay="0"/>
                                  </p:stCondLst>
                                  <p:childTnLst>
                                    <p:set>
                                      <p:cBhvr>
                                        <p:cTn id="73" dur="1" fill="hold">
                                          <p:stCondLst>
                                            <p:cond delay="0"/>
                                          </p:stCondLst>
                                        </p:cTn>
                                        <p:tgtEl>
                                          <p:spTgt spid="25665"/>
                                        </p:tgtEl>
                                        <p:attrNameLst>
                                          <p:attrName>style.visibility</p:attrName>
                                        </p:attrNameLst>
                                      </p:cBhvr>
                                      <p:to>
                                        <p:strVal val="visible"/>
                                      </p:to>
                                    </p:set>
                                  </p:childTnLst>
                                </p:cTn>
                              </p:par>
                            </p:childTnLst>
                          </p:cTn>
                        </p:par>
                        <p:par>
                          <p:cTn id="74" fill="hold" nodeType="afterGroup">
                            <p:stCondLst>
                              <p:cond delay="4500"/>
                            </p:stCondLst>
                            <p:childTnLst>
                              <p:par>
                                <p:cTn id="75" presetID="10" presetClass="entr" presetSubtype="0" fill="hold" grpId="0" nodeType="afterEffect">
                                  <p:stCondLst>
                                    <p:cond delay="0"/>
                                  </p:stCondLst>
                                  <p:childTnLst>
                                    <p:set>
                                      <p:cBhvr>
                                        <p:cTn id="76" dur="1" fill="hold">
                                          <p:stCondLst>
                                            <p:cond delay="0"/>
                                          </p:stCondLst>
                                        </p:cTn>
                                        <p:tgtEl>
                                          <p:spTgt spid="55671"/>
                                        </p:tgtEl>
                                        <p:attrNameLst>
                                          <p:attrName>style.visibility</p:attrName>
                                        </p:attrNameLst>
                                      </p:cBhvr>
                                      <p:to>
                                        <p:strVal val="visible"/>
                                      </p:to>
                                    </p:set>
                                    <p:animEffect transition="in" filter="fade">
                                      <p:cBhvr>
                                        <p:cTn id="77" dur="2000"/>
                                        <p:tgtEl>
                                          <p:spTgt spid="55671"/>
                                        </p:tgtEl>
                                      </p:cBhvr>
                                    </p:animEffect>
                                  </p:childTnLst>
                                </p:cTn>
                              </p:par>
                              <p:par>
                                <p:cTn id="78" presetID="1" presetClass="entr" presetSubtype="0" fill="hold" nodeType="withEffect">
                                  <p:stCondLst>
                                    <p:cond delay="0"/>
                                  </p:stCondLst>
                                  <p:childTnLst>
                                    <p:set>
                                      <p:cBhvr>
                                        <p:cTn id="79" dur="1" fill="hold">
                                          <p:stCondLst>
                                            <p:cond delay="0"/>
                                          </p:stCondLst>
                                        </p:cTn>
                                        <p:tgtEl>
                                          <p:spTgt spid="2566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566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5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Luoc do tu nhien chau A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934200" cy="548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7"/>
          <p:cNvGrpSpPr>
            <a:grpSpLocks/>
          </p:cNvGrpSpPr>
          <p:nvPr/>
        </p:nvGrpSpPr>
        <p:grpSpPr bwMode="auto">
          <a:xfrm>
            <a:off x="6324600" y="1676400"/>
            <a:ext cx="838200" cy="1752600"/>
            <a:chOff x="4258" y="1085"/>
            <a:chExt cx="734" cy="1091"/>
          </a:xfrm>
        </p:grpSpPr>
        <p:sp>
          <p:nvSpPr>
            <p:cNvPr id="31759" name="Freeform 9"/>
            <p:cNvSpPr>
              <a:spLocks/>
            </p:cNvSpPr>
            <p:nvPr/>
          </p:nvSpPr>
          <p:spPr bwMode="auto">
            <a:xfrm>
              <a:off x="4258" y="1085"/>
              <a:ext cx="734" cy="1091"/>
            </a:xfrm>
            <a:custGeom>
              <a:avLst/>
              <a:gdLst>
                <a:gd name="T0" fmla="*/ 560 w 734"/>
                <a:gd name="T1" fmla="*/ 140 h 1091"/>
                <a:gd name="T2" fmla="*/ 469 w 734"/>
                <a:gd name="T3" fmla="*/ 94 h 1091"/>
                <a:gd name="T4" fmla="*/ 487 w 734"/>
                <a:gd name="T5" fmla="*/ 40 h 1091"/>
                <a:gd name="T6" fmla="*/ 441 w 734"/>
                <a:gd name="T7" fmla="*/ 21 h 1091"/>
                <a:gd name="T8" fmla="*/ 460 w 734"/>
                <a:gd name="T9" fmla="*/ 3 h 1091"/>
                <a:gd name="T10" fmla="*/ 588 w 734"/>
                <a:gd name="T11" fmla="*/ 12 h 1091"/>
                <a:gd name="T12" fmla="*/ 679 w 734"/>
                <a:gd name="T13" fmla="*/ 76 h 1091"/>
                <a:gd name="T14" fmla="*/ 716 w 734"/>
                <a:gd name="T15" fmla="*/ 149 h 1091"/>
                <a:gd name="T16" fmla="*/ 633 w 734"/>
                <a:gd name="T17" fmla="*/ 314 h 1091"/>
                <a:gd name="T18" fmla="*/ 542 w 734"/>
                <a:gd name="T19" fmla="*/ 369 h 1091"/>
                <a:gd name="T20" fmla="*/ 487 w 734"/>
                <a:gd name="T21" fmla="*/ 433 h 1091"/>
                <a:gd name="T22" fmla="*/ 496 w 734"/>
                <a:gd name="T23" fmla="*/ 478 h 1091"/>
                <a:gd name="T24" fmla="*/ 606 w 734"/>
                <a:gd name="T25" fmla="*/ 506 h 1091"/>
                <a:gd name="T26" fmla="*/ 542 w 734"/>
                <a:gd name="T27" fmla="*/ 561 h 1091"/>
                <a:gd name="T28" fmla="*/ 478 w 734"/>
                <a:gd name="T29" fmla="*/ 652 h 1091"/>
                <a:gd name="T30" fmla="*/ 460 w 734"/>
                <a:gd name="T31" fmla="*/ 680 h 1091"/>
                <a:gd name="T32" fmla="*/ 441 w 734"/>
                <a:gd name="T33" fmla="*/ 698 h 1091"/>
                <a:gd name="T34" fmla="*/ 460 w 734"/>
                <a:gd name="T35" fmla="*/ 808 h 1091"/>
                <a:gd name="T36" fmla="*/ 396 w 734"/>
                <a:gd name="T37" fmla="*/ 853 h 1091"/>
                <a:gd name="T38" fmla="*/ 350 w 734"/>
                <a:gd name="T39" fmla="*/ 899 h 1091"/>
                <a:gd name="T40" fmla="*/ 341 w 734"/>
                <a:gd name="T41" fmla="*/ 926 h 1091"/>
                <a:gd name="T42" fmla="*/ 249 w 734"/>
                <a:gd name="T43" fmla="*/ 945 h 1091"/>
                <a:gd name="T44" fmla="*/ 350 w 734"/>
                <a:gd name="T45" fmla="*/ 954 h 1091"/>
                <a:gd name="T46" fmla="*/ 368 w 734"/>
                <a:gd name="T47" fmla="*/ 981 h 1091"/>
                <a:gd name="T48" fmla="*/ 323 w 734"/>
                <a:gd name="T49" fmla="*/ 990 h 1091"/>
                <a:gd name="T50" fmla="*/ 222 w 734"/>
                <a:gd name="T51" fmla="*/ 1000 h 1091"/>
                <a:gd name="T52" fmla="*/ 76 w 734"/>
                <a:gd name="T53" fmla="*/ 1064 h 1091"/>
                <a:gd name="T54" fmla="*/ 3 w 734"/>
                <a:gd name="T55" fmla="*/ 1091 h 10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4"/>
                <a:gd name="T85" fmla="*/ 0 h 1091"/>
                <a:gd name="T86" fmla="*/ 734 w 734"/>
                <a:gd name="T87" fmla="*/ 1091 h 10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4" h="1091">
                  <a:moveTo>
                    <a:pt x="560" y="140"/>
                  </a:moveTo>
                  <a:cubicBezTo>
                    <a:pt x="547" y="137"/>
                    <a:pt x="469" y="135"/>
                    <a:pt x="469" y="94"/>
                  </a:cubicBezTo>
                  <a:cubicBezTo>
                    <a:pt x="469" y="75"/>
                    <a:pt x="487" y="40"/>
                    <a:pt x="487" y="40"/>
                  </a:cubicBezTo>
                  <a:cubicBezTo>
                    <a:pt x="472" y="34"/>
                    <a:pt x="451" y="34"/>
                    <a:pt x="441" y="21"/>
                  </a:cubicBezTo>
                  <a:cubicBezTo>
                    <a:pt x="436" y="14"/>
                    <a:pt x="451" y="4"/>
                    <a:pt x="460" y="3"/>
                  </a:cubicBezTo>
                  <a:cubicBezTo>
                    <a:pt x="503" y="0"/>
                    <a:pt x="545" y="9"/>
                    <a:pt x="588" y="12"/>
                  </a:cubicBezTo>
                  <a:cubicBezTo>
                    <a:pt x="625" y="24"/>
                    <a:pt x="646" y="54"/>
                    <a:pt x="679" y="76"/>
                  </a:cubicBezTo>
                  <a:cubicBezTo>
                    <a:pt x="689" y="107"/>
                    <a:pt x="706" y="119"/>
                    <a:pt x="716" y="149"/>
                  </a:cubicBezTo>
                  <a:cubicBezTo>
                    <a:pt x="696" y="305"/>
                    <a:pt x="734" y="289"/>
                    <a:pt x="633" y="314"/>
                  </a:cubicBezTo>
                  <a:cubicBezTo>
                    <a:pt x="579" y="341"/>
                    <a:pt x="600" y="355"/>
                    <a:pt x="542" y="369"/>
                  </a:cubicBezTo>
                  <a:cubicBezTo>
                    <a:pt x="525" y="394"/>
                    <a:pt x="507" y="411"/>
                    <a:pt x="487" y="433"/>
                  </a:cubicBezTo>
                  <a:cubicBezTo>
                    <a:pt x="490" y="448"/>
                    <a:pt x="487" y="465"/>
                    <a:pt x="496" y="478"/>
                  </a:cubicBezTo>
                  <a:cubicBezTo>
                    <a:pt x="503" y="488"/>
                    <a:pt x="589" y="502"/>
                    <a:pt x="606" y="506"/>
                  </a:cubicBezTo>
                  <a:cubicBezTo>
                    <a:pt x="594" y="542"/>
                    <a:pt x="578" y="549"/>
                    <a:pt x="542" y="561"/>
                  </a:cubicBezTo>
                  <a:cubicBezTo>
                    <a:pt x="562" y="620"/>
                    <a:pt x="527" y="636"/>
                    <a:pt x="478" y="652"/>
                  </a:cubicBezTo>
                  <a:cubicBezTo>
                    <a:pt x="472" y="661"/>
                    <a:pt x="467" y="671"/>
                    <a:pt x="460" y="680"/>
                  </a:cubicBezTo>
                  <a:cubicBezTo>
                    <a:pt x="455" y="687"/>
                    <a:pt x="442" y="689"/>
                    <a:pt x="441" y="698"/>
                  </a:cubicBezTo>
                  <a:cubicBezTo>
                    <a:pt x="437" y="742"/>
                    <a:pt x="448" y="771"/>
                    <a:pt x="460" y="808"/>
                  </a:cubicBezTo>
                  <a:cubicBezTo>
                    <a:pt x="432" y="817"/>
                    <a:pt x="396" y="818"/>
                    <a:pt x="396" y="853"/>
                  </a:cubicBezTo>
                  <a:cubicBezTo>
                    <a:pt x="376" y="935"/>
                    <a:pt x="407" y="854"/>
                    <a:pt x="350" y="899"/>
                  </a:cubicBezTo>
                  <a:cubicBezTo>
                    <a:pt x="343" y="905"/>
                    <a:pt x="348" y="919"/>
                    <a:pt x="341" y="926"/>
                  </a:cubicBezTo>
                  <a:cubicBezTo>
                    <a:pt x="319" y="948"/>
                    <a:pt x="280" y="941"/>
                    <a:pt x="249" y="945"/>
                  </a:cubicBezTo>
                  <a:cubicBezTo>
                    <a:pt x="283" y="948"/>
                    <a:pt x="318" y="944"/>
                    <a:pt x="350" y="954"/>
                  </a:cubicBezTo>
                  <a:cubicBezTo>
                    <a:pt x="360" y="957"/>
                    <a:pt x="374" y="972"/>
                    <a:pt x="368" y="981"/>
                  </a:cubicBezTo>
                  <a:cubicBezTo>
                    <a:pt x="359" y="993"/>
                    <a:pt x="338" y="988"/>
                    <a:pt x="323" y="990"/>
                  </a:cubicBezTo>
                  <a:cubicBezTo>
                    <a:pt x="289" y="994"/>
                    <a:pt x="256" y="997"/>
                    <a:pt x="222" y="1000"/>
                  </a:cubicBezTo>
                  <a:cubicBezTo>
                    <a:pt x="169" y="1013"/>
                    <a:pt x="130" y="1049"/>
                    <a:pt x="76" y="1064"/>
                  </a:cubicBezTo>
                  <a:cubicBezTo>
                    <a:pt x="0" y="1085"/>
                    <a:pt x="3" y="1057"/>
                    <a:pt x="3" y="1091"/>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sz="2800">
                <a:latin typeface="Arial" panose="020B0604020202020204" pitchFamily="34" charset="0"/>
              </a:endParaRPr>
            </a:p>
          </p:txBody>
        </p:sp>
        <p:sp>
          <p:nvSpPr>
            <p:cNvPr id="31760" name="WordArt 10"/>
            <p:cNvSpPr>
              <a:spLocks noChangeArrowheads="1" noChangeShapeType="1" noTextEdit="1"/>
            </p:cNvSpPr>
            <p:nvPr/>
          </p:nvSpPr>
          <p:spPr bwMode="auto">
            <a:xfrm rot="-3878646">
              <a:off x="4304" y="1600"/>
              <a:ext cx="480" cy="256"/>
            </a:xfrm>
            <a:prstGeom prst="rect">
              <a:avLst/>
            </a:prstGeom>
          </p:spPr>
          <p:txBody>
            <a:bodyPr wrap="none" fromWordArt="1">
              <a:prstTxWarp prst="textCurveUp">
                <a:avLst>
                  <a:gd name="adj" fmla="val 40356"/>
                </a:avLst>
              </a:prstTxWarp>
            </a:bodyPr>
            <a:lstStyle/>
            <a:p>
              <a:pPr algn="ctr"/>
              <a:r>
                <a:rPr lang="en-US" sz="3600" kern="10">
                  <a:ln w="28575">
                    <a:solidFill>
                      <a:srgbClr val="CC0000"/>
                    </a:solidFill>
                    <a:round/>
                    <a:headEnd/>
                    <a:tailEnd/>
                  </a:ln>
                  <a:solidFill>
                    <a:srgbClr val="66FF66"/>
                  </a:solidFill>
                  <a:effectLst>
                    <a:outerShdw dist="45791" dir="2021404" algn="ctr" rotWithShape="0">
                      <a:srgbClr val="808080">
                        <a:alpha val="79999"/>
                      </a:srgbClr>
                    </a:outerShdw>
                  </a:effectLst>
                  <a:latin typeface="Arial" panose="020B0604020202020204" pitchFamily="34" charset="0"/>
                </a:rPr>
                <a:t>S.VonGa</a:t>
              </a:r>
            </a:p>
          </p:txBody>
        </p:sp>
      </p:grpSp>
      <p:sp>
        <p:nvSpPr>
          <p:cNvPr id="32779" name="WordArt 11"/>
          <p:cNvSpPr>
            <a:spLocks noChangeArrowheads="1" noChangeShapeType="1" noTextEdit="1"/>
          </p:cNvSpPr>
          <p:nvPr/>
        </p:nvSpPr>
        <p:spPr bwMode="auto">
          <a:xfrm rot="648589">
            <a:off x="4572000" y="3352800"/>
            <a:ext cx="617538" cy="460375"/>
          </a:xfrm>
          <a:prstGeom prst="rect">
            <a:avLst/>
          </a:prstGeom>
        </p:spPr>
        <p:txBody>
          <a:bodyPr wrap="none" fromWordArt="1">
            <a:prstTxWarp prst="textCurveUp">
              <a:avLst>
                <a:gd name="adj" fmla="val 40356"/>
              </a:avLst>
            </a:prstTxWarp>
          </a:bodyPr>
          <a:lstStyle/>
          <a:p>
            <a:pPr algn="ctr"/>
            <a:r>
              <a:rPr lang="en-US" sz="3600" kern="10">
                <a:ln w="12700">
                  <a:solidFill>
                    <a:srgbClr val="FF0000"/>
                  </a:solidFill>
                  <a:round/>
                  <a:headEnd/>
                  <a:tailEnd/>
                </a:ln>
                <a:solidFill>
                  <a:srgbClr val="FF00FF"/>
                </a:solidFill>
                <a:effectLst>
                  <a:outerShdw dist="45791" dir="2021404" algn="ctr" rotWithShape="0">
                    <a:srgbClr val="808080">
                      <a:alpha val="79999"/>
                    </a:srgbClr>
                  </a:outerShdw>
                </a:effectLst>
                <a:latin typeface="Arial" panose="020B0604020202020204" pitchFamily="34" charset="0"/>
              </a:rPr>
              <a:t>S.Đanuyp</a:t>
            </a:r>
          </a:p>
        </p:txBody>
      </p:sp>
      <p:sp>
        <p:nvSpPr>
          <p:cNvPr id="32780" name="WordArt 12"/>
          <p:cNvSpPr>
            <a:spLocks noChangeArrowheads="1" noChangeShapeType="1" noTextEdit="1"/>
          </p:cNvSpPr>
          <p:nvPr/>
        </p:nvSpPr>
        <p:spPr bwMode="auto">
          <a:xfrm rot="4550892">
            <a:off x="3216275" y="2835275"/>
            <a:ext cx="793750" cy="393700"/>
          </a:xfrm>
          <a:prstGeom prst="rect">
            <a:avLst/>
          </a:prstGeom>
        </p:spPr>
        <p:txBody>
          <a:bodyPr wrap="none" fromWordArt="1">
            <a:prstTxWarp prst="textCurveUp">
              <a:avLst>
                <a:gd name="adj" fmla="val 40356"/>
              </a:avLst>
            </a:prstTxWarp>
          </a:bodyPr>
          <a:lstStyle/>
          <a:p>
            <a:pPr algn="ctr"/>
            <a:r>
              <a:rPr lang="vi-VN" sz="3600" kern="10">
                <a:ln w="12700">
                  <a:solidFill>
                    <a:srgbClr val="FF0000"/>
                  </a:solidFill>
                  <a:round/>
                  <a:headEnd/>
                  <a:tailEnd/>
                </a:ln>
                <a:solidFill>
                  <a:srgbClr val="FF0000"/>
                </a:solidFill>
                <a:effectLst>
                  <a:outerShdw dist="45791" dir="2021404" algn="ctr" rotWithShape="0">
                    <a:srgbClr val="808080">
                      <a:alpha val="79999"/>
                    </a:srgbClr>
                  </a:outerShdw>
                </a:effectLst>
                <a:latin typeface="Arial" panose="020B0604020202020204" pitchFamily="34" charset="0"/>
              </a:rPr>
              <a:t>S.Rainơ</a:t>
            </a:r>
            <a:endParaRPr lang="en-US" sz="3600" kern="10">
              <a:ln w="12700">
                <a:solidFill>
                  <a:srgbClr val="FF0000"/>
                </a:solidFill>
                <a:round/>
                <a:headEnd/>
                <a:tailEnd/>
              </a:ln>
              <a:solidFill>
                <a:srgbClr val="FF0000"/>
              </a:solidFill>
              <a:effectLst>
                <a:outerShdw dist="45791" dir="2021404" algn="ctr" rotWithShape="0">
                  <a:srgbClr val="808080">
                    <a:alpha val="79999"/>
                  </a:srgbClr>
                </a:outerShdw>
              </a:effectLst>
              <a:latin typeface="Arial" panose="020B0604020202020204" pitchFamily="34" charset="0"/>
            </a:endParaRPr>
          </a:p>
        </p:txBody>
      </p:sp>
      <p:grpSp>
        <p:nvGrpSpPr>
          <p:cNvPr id="3" name="Group 16"/>
          <p:cNvGrpSpPr>
            <a:grpSpLocks/>
          </p:cNvGrpSpPr>
          <p:nvPr/>
        </p:nvGrpSpPr>
        <p:grpSpPr bwMode="auto">
          <a:xfrm>
            <a:off x="5334000" y="2667000"/>
            <a:ext cx="609600" cy="838200"/>
            <a:chOff x="3552" y="1584"/>
            <a:chExt cx="547" cy="672"/>
          </a:xfrm>
        </p:grpSpPr>
        <p:sp>
          <p:nvSpPr>
            <p:cNvPr id="31757" name="Freeform 8"/>
            <p:cNvSpPr>
              <a:spLocks/>
            </p:cNvSpPr>
            <p:nvPr/>
          </p:nvSpPr>
          <p:spPr bwMode="auto">
            <a:xfrm>
              <a:off x="3552" y="1646"/>
              <a:ext cx="520" cy="610"/>
            </a:xfrm>
            <a:custGeom>
              <a:avLst/>
              <a:gdLst>
                <a:gd name="T0" fmla="*/ 206 w 520"/>
                <a:gd name="T1" fmla="*/ 0 h 610"/>
                <a:gd name="T2" fmla="*/ 187 w 520"/>
                <a:gd name="T3" fmla="*/ 55 h 610"/>
                <a:gd name="T4" fmla="*/ 160 w 520"/>
                <a:gd name="T5" fmla="*/ 64 h 610"/>
                <a:gd name="T6" fmla="*/ 32 w 520"/>
                <a:gd name="T7" fmla="*/ 91 h 610"/>
                <a:gd name="T8" fmla="*/ 5 w 520"/>
                <a:gd name="T9" fmla="*/ 100 h 610"/>
                <a:gd name="T10" fmla="*/ 14 w 520"/>
                <a:gd name="T11" fmla="*/ 137 h 610"/>
                <a:gd name="T12" fmla="*/ 50 w 520"/>
                <a:gd name="T13" fmla="*/ 228 h 610"/>
                <a:gd name="T14" fmla="*/ 69 w 520"/>
                <a:gd name="T15" fmla="*/ 256 h 610"/>
                <a:gd name="T16" fmla="*/ 114 w 520"/>
                <a:gd name="T17" fmla="*/ 237 h 610"/>
                <a:gd name="T18" fmla="*/ 78 w 520"/>
                <a:gd name="T19" fmla="*/ 292 h 610"/>
                <a:gd name="T20" fmla="*/ 105 w 520"/>
                <a:gd name="T21" fmla="*/ 365 h 610"/>
                <a:gd name="T22" fmla="*/ 270 w 520"/>
                <a:gd name="T23" fmla="*/ 402 h 610"/>
                <a:gd name="T24" fmla="*/ 443 w 520"/>
                <a:gd name="T25" fmla="*/ 439 h 610"/>
                <a:gd name="T26" fmla="*/ 462 w 520"/>
                <a:gd name="T27" fmla="*/ 457 h 610"/>
                <a:gd name="T28" fmla="*/ 434 w 520"/>
                <a:gd name="T29" fmla="*/ 466 h 610"/>
                <a:gd name="T30" fmla="*/ 443 w 520"/>
                <a:gd name="T31" fmla="*/ 420 h 610"/>
                <a:gd name="T32" fmla="*/ 480 w 520"/>
                <a:gd name="T33" fmla="*/ 466 h 610"/>
                <a:gd name="T34" fmla="*/ 517 w 520"/>
                <a:gd name="T35" fmla="*/ 493 h 610"/>
                <a:gd name="T36" fmla="*/ 498 w 520"/>
                <a:gd name="T37" fmla="*/ 512 h 610"/>
                <a:gd name="T38" fmla="*/ 434 w 520"/>
                <a:gd name="T39" fmla="*/ 539 h 610"/>
                <a:gd name="T40" fmla="*/ 325 w 520"/>
                <a:gd name="T41" fmla="*/ 576 h 610"/>
                <a:gd name="T42" fmla="*/ 233 w 520"/>
                <a:gd name="T43" fmla="*/ 603 h 610"/>
                <a:gd name="T44" fmla="*/ 288 w 520"/>
                <a:gd name="T45" fmla="*/ 610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0"/>
                <a:gd name="T70" fmla="*/ 0 h 610"/>
                <a:gd name="T71" fmla="*/ 520 w 520"/>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0" h="610">
                  <a:moveTo>
                    <a:pt x="206" y="0"/>
                  </a:moveTo>
                  <a:cubicBezTo>
                    <a:pt x="200" y="18"/>
                    <a:pt x="198" y="39"/>
                    <a:pt x="187" y="55"/>
                  </a:cubicBezTo>
                  <a:cubicBezTo>
                    <a:pt x="181" y="63"/>
                    <a:pt x="169" y="62"/>
                    <a:pt x="160" y="64"/>
                  </a:cubicBezTo>
                  <a:cubicBezTo>
                    <a:pt x="89" y="83"/>
                    <a:pt x="97" y="80"/>
                    <a:pt x="32" y="91"/>
                  </a:cubicBezTo>
                  <a:cubicBezTo>
                    <a:pt x="23" y="94"/>
                    <a:pt x="8" y="91"/>
                    <a:pt x="5" y="100"/>
                  </a:cubicBezTo>
                  <a:cubicBezTo>
                    <a:pt x="0" y="112"/>
                    <a:pt x="12" y="124"/>
                    <a:pt x="14" y="137"/>
                  </a:cubicBezTo>
                  <a:cubicBezTo>
                    <a:pt x="28" y="223"/>
                    <a:pt x="1" y="195"/>
                    <a:pt x="50" y="228"/>
                  </a:cubicBezTo>
                  <a:cubicBezTo>
                    <a:pt x="56" y="237"/>
                    <a:pt x="58" y="254"/>
                    <a:pt x="69" y="256"/>
                  </a:cubicBezTo>
                  <a:cubicBezTo>
                    <a:pt x="85" y="258"/>
                    <a:pt x="110" y="221"/>
                    <a:pt x="114" y="237"/>
                  </a:cubicBezTo>
                  <a:cubicBezTo>
                    <a:pt x="119" y="258"/>
                    <a:pt x="78" y="292"/>
                    <a:pt x="78" y="292"/>
                  </a:cubicBezTo>
                  <a:cubicBezTo>
                    <a:pt x="118" y="334"/>
                    <a:pt x="135" y="305"/>
                    <a:pt x="105" y="365"/>
                  </a:cubicBezTo>
                  <a:cubicBezTo>
                    <a:pt x="142" y="404"/>
                    <a:pt x="221" y="397"/>
                    <a:pt x="270" y="402"/>
                  </a:cubicBezTo>
                  <a:cubicBezTo>
                    <a:pt x="341" y="425"/>
                    <a:pt x="364" y="430"/>
                    <a:pt x="443" y="439"/>
                  </a:cubicBezTo>
                  <a:cubicBezTo>
                    <a:pt x="449" y="445"/>
                    <a:pt x="465" y="449"/>
                    <a:pt x="462" y="457"/>
                  </a:cubicBezTo>
                  <a:cubicBezTo>
                    <a:pt x="459" y="466"/>
                    <a:pt x="440" y="474"/>
                    <a:pt x="434" y="466"/>
                  </a:cubicBezTo>
                  <a:cubicBezTo>
                    <a:pt x="425" y="453"/>
                    <a:pt x="443" y="436"/>
                    <a:pt x="443" y="420"/>
                  </a:cubicBezTo>
                  <a:cubicBezTo>
                    <a:pt x="455" y="435"/>
                    <a:pt x="466" y="452"/>
                    <a:pt x="480" y="466"/>
                  </a:cubicBezTo>
                  <a:cubicBezTo>
                    <a:pt x="491" y="477"/>
                    <a:pt x="511" y="479"/>
                    <a:pt x="517" y="493"/>
                  </a:cubicBezTo>
                  <a:cubicBezTo>
                    <a:pt x="520" y="501"/>
                    <a:pt x="505" y="507"/>
                    <a:pt x="498" y="512"/>
                  </a:cubicBezTo>
                  <a:cubicBezTo>
                    <a:pt x="475" y="527"/>
                    <a:pt x="459" y="531"/>
                    <a:pt x="434" y="539"/>
                  </a:cubicBezTo>
                  <a:cubicBezTo>
                    <a:pt x="399" y="562"/>
                    <a:pt x="365" y="564"/>
                    <a:pt x="325" y="576"/>
                  </a:cubicBezTo>
                  <a:cubicBezTo>
                    <a:pt x="299" y="584"/>
                    <a:pt x="263" y="603"/>
                    <a:pt x="233" y="603"/>
                  </a:cubicBezTo>
                  <a:lnTo>
                    <a:pt x="288" y="61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sz="2800">
                <a:latin typeface="Arial" panose="020B0604020202020204" pitchFamily="34" charset="0"/>
              </a:endParaRPr>
            </a:p>
          </p:txBody>
        </p:sp>
        <p:sp>
          <p:nvSpPr>
            <p:cNvPr id="31758" name="WordArt 13"/>
            <p:cNvSpPr>
              <a:spLocks noChangeArrowheads="1" noChangeShapeType="1" noTextEdit="1"/>
            </p:cNvSpPr>
            <p:nvPr/>
          </p:nvSpPr>
          <p:spPr bwMode="auto">
            <a:xfrm rot="4550892">
              <a:off x="3696" y="1680"/>
              <a:ext cx="500" cy="307"/>
            </a:xfrm>
            <a:prstGeom prst="rect">
              <a:avLst/>
            </a:prstGeom>
          </p:spPr>
          <p:txBody>
            <a:bodyPr wrap="none" fromWordArt="1">
              <a:prstTxWarp prst="textCurveUp">
                <a:avLst>
                  <a:gd name="adj" fmla="val 40356"/>
                </a:avLst>
              </a:prstTxWarp>
            </a:bodyPr>
            <a:lstStyle/>
            <a:p>
              <a:pPr algn="ctr"/>
              <a:r>
                <a:rPr lang="en-US" sz="3600" kern="10">
                  <a:ln w="28575">
                    <a:solidFill>
                      <a:srgbClr val="FF0000"/>
                    </a:solidFill>
                    <a:round/>
                    <a:headEnd/>
                    <a:tailEnd/>
                  </a:ln>
                  <a:solidFill>
                    <a:srgbClr val="FF00FF"/>
                  </a:solidFill>
                  <a:effectLst>
                    <a:outerShdw dist="45791" dir="2021404" algn="ctr" rotWithShape="0">
                      <a:srgbClr val="808080">
                        <a:alpha val="79999"/>
                      </a:srgbClr>
                    </a:outerShdw>
                  </a:effectLst>
                  <a:latin typeface="Arial" panose="020B0604020202020204" pitchFamily="34" charset="0"/>
                </a:rPr>
                <a:t>S.Đniep</a:t>
              </a:r>
            </a:p>
          </p:txBody>
        </p:sp>
      </p:grpSp>
      <p:sp>
        <p:nvSpPr>
          <p:cNvPr id="32790" name="Freeform 22"/>
          <p:cNvSpPr>
            <a:spLocks/>
          </p:cNvSpPr>
          <p:nvPr/>
        </p:nvSpPr>
        <p:spPr bwMode="auto">
          <a:xfrm>
            <a:off x="3546475" y="3335338"/>
            <a:ext cx="1924050" cy="574675"/>
          </a:xfrm>
          <a:custGeom>
            <a:avLst/>
            <a:gdLst>
              <a:gd name="T0" fmla="*/ 0 w 1212"/>
              <a:gd name="T1" fmla="*/ 2147483647 h 362"/>
              <a:gd name="T2" fmla="*/ 2147483647 w 1212"/>
              <a:gd name="T3" fmla="*/ 2147483647 h 362"/>
              <a:gd name="T4" fmla="*/ 2147483647 w 1212"/>
              <a:gd name="T5" fmla="*/ 2147483647 h 362"/>
              <a:gd name="T6" fmla="*/ 2147483647 w 1212"/>
              <a:gd name="T7" fmla="*/ 2147483647 h 362"/>
              <a:gd name="T8" fmla="*/ 2147483647 w 1212"/>
              <a:gd name="T9" fmla="*/ 2147483647 h 362"/>
              <a:gd name="T10" fmla="*/ 2147483647 w 1212"/>
              <a:gd name="T11" fmla="*/ 2147483647 h 362"/>
              <a:gd name="T12" fmla="*/ 2147483647 w 1212"/>
              <a:gd name="T13" fmla="*/ 2147483647 h 362"/>
              <a:gd name="T14" fmla="*/ 2147483647 w 1212"/>
              <a:gd name="T15" fmla="*/ 2147483647 h 362"/>
              <a:gd name="T16" fmla="*/ 2147483647 w 1212"/>
              <a:gd name="T17" fmla="*/ 2147483647 h 362"/>
              <a:gd name="T18" fmla="*/ 2147483647 w 1212"/>
              <a:gd name="T19" fmla="*/ 2147483647 h 362"/>
              <a:gd name="T20" fmla="*/ 2147483647 w 1212"/>
              <a:gd name="T21" fmla="*/ 2147483647 h 362"/>
              <a:gd name="T22" fmla="*/ 2147483647 w 1212"/>
              <a:gd name="T23" fmla="*/ 2147483647 h 362"/>
              <a:gd name="T24" fmla="*/ 2147483647 w 1212"/>
              <a:gd name="T25" fmla="*/ 2147483647 h 362"/>
              <a:gd name="T26" fmla="*/ 2147483647 w 1212"/>
              <a:gd name="T27" fmla="*/ 2147483647 h 362"/>
              <a:gd name="T28" fmla="*/ 2147483647 w 1212"/>
              <a:gd name="T29" fmla="*/ 2147483647 h 362"/>
              <a:gd name="T30" fmla="*/ 2147483647 w 1212"/>
              <a:gd name="T31" fmla="*/ 2147483647 h 362"/>
              <a:gd name="T32" fmla="*/ 2147483647 w 1212"/>
              <a:gd name="T33" fmla="*/ 2147483647 h 362"/>
              <a:gd name="T34" fmla="*/ 2147483647 w 1212"/>
              <a:gd name="T35" fmla="*/ 2147483647 h 362"/>
              <a:gd name="T36" fmla="*/ 2147483647 w 1212"/>
              <a:gd name="T37" fmla="*/ 2147483647 h 362"/>
              <a:gd name="T38" fmla="*/ 2147483647 w 1212"/>
              <a:gd name="T39" fmla="*/ 2147483647 h 3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2"/>
              <a:gd name="T61" fmla="*/ 0 h 362"/>
              <a:gd name="T62" fmla="*/ 1212 w 1212"/>
              <a:gd name="T63" fmla="*/ 362 h 3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2" h="362">
                <a:moveTo>
                  <a:pt x="0" y="34"/>
                </a:moveTo>
                <a:cubicBezTo>
                  <a:pt x="86" y="9"/>
                  <a:pt x="46" y="14"/>
                  <a:pt x="120" y="14"/>
                </a:cubicBezTo>
                <a:cubicBezTo>
                  <a:pt x="135" y="13"/>
                  <a:pt x="151" y="13"/>
                  <a:pt x="166" y="11"/>
                </a:cubicBezTo>
                <a:cubicBezTo>
                  <a:pt x="177" y="10"/>
                  <a:pt x="188" y="0"/>
                  <a:pt x="199" y="4"/>
                </a:cubicBezTo>
                <a:cubicBezTo>
                  <a:pt x="222" y="12"/>
                  <a:pt x="259" y="44"/>
                  <a:pt x="259" y="44"/>
                </a:cubicBezTo>
                <a:cubicBezTo>
                  <a:pt x="269" y="57"/>
                  <a:pt x="272" y="80"/>
                  <a:pt x="288" y="84"/>
                </a:cubicBezTo>
                <a:cubicBezTo>
                  <a:pt x="309" y="89"/>
                  <a:pt x="327" y="66"/>
                  <a:pt x="348" y="64"/>
                </a:cubicBezTo>
                <a:cubicBezTo>
                  <a:pt x="432" y="58"/>
                  <a:pt x="525" y="93"/>
                  <a:pt x="606" y="114"/>
                </a:cubicBezTo>
                <a:cubicBezTo>
                  <a:pt x="642" y="218"/>
                  <a:pt x="596" y="60"/>
                  <a:pt x="596" y="173"/>
                </a:cubicBezTo>
                <a:cubicBezTo>
                  <a:pt x="596" y="182"/>
                  <a:pt x="618" y="251"/>
                  <a:pt x="636" y="263"/>
                </a:cubicBezTo>
                <a:cubicBezTo>
                  <a:pt x="647" y="271"/>
                  <a:pt x="663" y="270"/>
                  <a:pt x="676" y="273"/>
                </a:cubicBezTo>
                <a:cubicBezTo>
                  <a:pt x="583" y="290"/>
                  <a:pt x="638" y="274"/>
                  <a:pt x="666" y="302"/>
                </a:cubicBezTo>
                <a:cubicBezTo>
                  <a:pt x="737" y="292"/>
                  <a:pt x="719" y="285"/>
                  <a:pt x="775" y="302"/>
                </a:cubicBezTo>
                <a:cubicBezTo>
                  <a:pt x="795" y="308"/>
                  <a:pt x="835" y="322"/>
                  <a:pt x="835" y="322"/>
                </a:cubicBezTo>
                <a:cubicBezTo>
                  <a:pt x="876" y="351"/>
                  <a:pt x="902" y="353"/>
                  <a:pt x="954" y="362"/>
                </a:cubicBezTo>
                <a:cubicBezTo>
                  <a:pt x="1019" y="318"/>
                  <a:pt x="1014" y="303"/>
                  <a:pt x="1093" y="342"/>
                </a:cubicBezTo>
                <a:cubicBezTo>
                  <a:pt x="1104" y="328"/>
                  <a:pt x="1113" y="312"/>
                  <a:pt x="1126" y="299"/>
                </a:cubicBezTo>
                <a:cubicBezTo>
                  <a:pt x="1133" y="292"/>
                  <a:pt x="1153" y="292"/>
                  <a:pt x="1152" y="282"/>
                </a:cubicBezTo>
                <a:cubicBezTo>
                  <a:pt x="1151" y="270"/>
                  <a:pt x="1133" y="269"/>
                  <a:pt x="1123" y="263"/>
                </a:cubicBezTo>
                <a:cubicBezTo>
                  <a:pt x="1145" y="218"/>
                  <a:pt x="1155" y="186"/>
                  <a:pt x="1212" y="243"/>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sz="2800">
              <a:latin typeface="Arial" panose="020B0604020202020204" pitchFamily="34" charset="0"/>
            </a:endParaRPr>
          </a:p>
        </p:txBody>
      </p:sp>
      <p:sp>
        <p:nvSpPr>
          <p:cNvPr id="32794" name="Freeform 26"/>
          <p:cNvSpPr>
            <a:spLocks/>
          </p:cNvSpPr>
          <p:nvPr/>
        </p:nvSpPr>
        <p:spPr bwMode="auto">
          <a:xfrm>
            <a:off x="3252788" y="2932113"/>
            <a:ext cx="404812" cy="649287"/>
          </a:xfrm>
          <a:custGeom>
            <a:avLst/>
            <a:gdLst>
              <a:gd name="T0" fmla="*/ 2147483647 w 245"/>
              <a:gd name="T1" fmla="*/ 0 h 348"/>
              <a:gd name="T2" fmla="*/ 2147483647 w 245"/>
              <a:gd name="T3" fmla="*/ 2147483647 h 348"/>
              <a:gd name="T4" fmla="*/ 2147483647 w 245"/>
              <a:gd name="T5" fmla="*/ 2147483647 h 348"/>
              <a:gd name="T6" fmla="*/ 2147483647 w 245"/>
              <a:gd name="T7" fmla="*/ 2147483647 h 348"/>
              <a:gd name="T8" fmla="*/ 2147483647 w 245"/>
              <a:gd name="T9" fmla="*/ 2147483647 h 348"/>
              <a:gd name="T10" fmla="*/ 2147483647 w 245"/>
              <a:gd name="T11" fmla="*/ 2147483647 h 348"/>
              <a:gd name="T12" fmla="*/ 2147483647 w 245"/>
              <a:gd name="T13" fmla="*/ 2147483647 h 348"/>
              <a:gd name="T14" fmla="*/ 2147483647 w 245"/>
              <a:gd name="T15" fmla="*/ 2147483647 h 348"/>
              <a:gd name="T16" fmla="*/ 2147483647 w 245"/>
              <a:gd name="T17" fmla="*/ 2147483647 h 348"/>
              <a:gd name="T18" fmla="*/ 2147483647 w 245"/>
              <a:gd name="T19" fmla="*/ 2147483647 h 348"/>
              <a:gd name="T20" fmla="*/ 2147483647 w 245"/>
              <a:gd name="T21" fmla="*/ 2147483647 h 348"/>
              <a:gd name="T22" fmla="*/ 2147483647 w 245"/>
              <a:gd name="T23" fmla="*/ 2147483647 h 348"/>
              <a:gd name="T24" fmla="*/ 2147483647 w 245"/>
              <a:gd name="T25" fmla="*/ 2147483647 h 348"/>
              <a:gd name="T26" fmla="*/ 2147483647 w 245"/>
              <a:gd name="T27" fmla="*/ 2147483647 h 348"/>
              <a:gd name="T28" fmla="*/ 2147483647 w 245"/>
              <a:gd name="T29" fmla="*/ 2147483647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
              <a:gd name="T46" fmla="*/ 0 h 348"/>
              <a:gd name="T47" fmla="*/ 245 w 245"/>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 h="348">
                <a:moveTo>
                  <a:pt x="27" y="0"/>
                </a:moveTo>
                <a:cubicBezTo>
                  <a:pt x="20" y="10"/>
                  <a:pt x="0" y="21"/>
                  <a:pt x="7" y="30"/>
                </a:cubicBezTo>
                <a:cubicBezTo>
                  <a:pt x="20" y="46"/>
                  <a:pt x="46" y="43"/>
                  <a:pt x="66" y="50"/>
                </a:cubicBezTo>
                <a:cubicBezTo>
                  <a:pt x="76" y="53"/>
                  <a:pt x="96" y="60"/>
                  <a:pt x="96" y="60"/>
                </a:cubicBezTo>
                <a:cubicBezTo>
                  <a:pt x="124" y="103"/>
                  <a:pt x="131" y="139"/>
                  <a:pt x="176" y="169"/>
                </a:cubicBezTo>
                <a:cubicBezTo>
                  <a:pt x="163" y="189"/>
                  <a:pt x="149" y="209"/>
                  <a:pt x="136" y="229"/>
                </a:cubicBezTo>
                <a:cubicBezTo>
                  <a:pt x="130" y="238"/>
                  <a:pt x="136" y="258"/>
                  <a:pt x="146" y="258"/>
                </a:cubicBezTo>
                <a:cubicBezTo>
                  <a:pt x="156" y="258"/>
                  <a:pt x="146" y="239"/>
                  <a:pt x="146" y="229"/>
                </a:cubicBezTo>
                <a:cubicBezTo>
                  <a:pt x="134" y="225"/>
                  <a:pt x="120" y="208"/>
                  <a:pt x="111" y="217"/>
                </a:cubicBezTo>
                <a:cubicBezTo>
                  <a:pt x="103" y="225"/>
                  <a:pt x="138" y="228"/>
                  <a:pt x="136" y="239"/>
                </a:cubicBezTo>
                <a:cubicBezTo>
                  <a:pt x="134" y="249"/>
                  <a:pt x="116" y="245"/>
                  <a:pt x="106" y="248"/>
                </a:cubicBezTo>
                <a:cubicBezTo>
                  <a:pt x="84" y="325"/>
                  <a:pt x="108" y="307"/>
                  <a:pt x="66" y="328"/>
                </a:cubicBezTo>
                <a:cubicBezTo>
                  <a:pt x="81" y="323"/>
                  <a:pt x="95" y="313"/>
                  <a:pt x="111" y="313"/>
                </a:cubicBezTo>
                <a:cubicBezTo>
                  <a:pt x="124" y="313"/>
                  <a:pt x="134" y="323"/>
                  <a:pt x="146" y="328"/>
                </a:cubicBezTo>
                <a:cubicBezTo>
                  <a:pt x="179" y="341"/>
                  <a:pt x="210" y="348"/>
                  <a:pt x="245" y="348"/>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vi-VN" altLang="en-US" sz="2800">
              <a:latin typeface="Arial" panose="020B0604020202020204" pitchFamily="34" charset="0"/>
            </a:endParaRPr>
          </a:p>
        </p:txBody>
      </p:sp>
      <p:sp>
        <p:nvSpPr>
          <p:cNvPr id="31754" name="Text Box 27"/>
          <p:cNvSpPr txBox="1">
            <a:spLocks noChangeArrowheads="1"/>
          </p:cNvSpPr>
          <p:nvPr/>
        </p:nvSpPr>
        <p:spPr bwMode="auto">
          <a:xfrm>
            <a:off x="2651125" y="5510560"/>
            <a:ext cx="3063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dirty="0" err="1">
                <a:solidFill>
                  <a:srgbClr val="0000FF"/>
                </a:solidFill>
                <a:latin typeface="Arial" panose="020B0604020202020204" pitchFamily="34" charset="0"/>
              </a:rPr>
              <a:t>Lược</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đồ</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tự</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nhiên</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châu</a:t>
            </a:r>
            <a:r>
              <a:rPr lang="en-US" altLang="en-US" b="1" dirty="0">
                <a:solidFill>
                  <a:srgbClr val="0000FF"/>
                </a:solidFill>
                <a:latin typeface="Arial" panose="020B0604020202020204" pitchFamily="34" charset="0"/>
              </a:rPr>
              <a:t> </a:t>
            </a:r>
            <a:r>
              <a:rPr lang="en-US" altLang="en-US" b="1" dirty="0" err="1">
                <a:solidFill>
                  <a:srgbClr val="0000FF"/>
                </a:solidFill>
                <a:latin typeface="Arial" panose="020B0604020202020204" pitchFamily="34" charset="0"/>
              </a:rPr>
              <a:t>Âu</a:t>
            </a:r>
            <a:endParaRPr lang="en-US" altLang="en-US" b="1" dirty="0">
              <a:solidFill>
                <a:srgbClr val="0000FF"/>
              </a:solidFill>
              <a:latin typeface="Arial" panose="020B0604020202020204" pitchFamily="34" charset="0"/>
            </a:endParaRPr>
          </a:p>
        </p:txBody>
      </p:sp>
      <p:sp>
        <p:nvSpPr>
          <p:cNvPr id="31755" name="Text Box 18"/>
          <p:cNvSpPr txBox="1">
            <a:spLocks noChangeArrowheads="1"/>
          </p:cNvSpPr>
          <p:nvPr/>
        </p:nvSpPr>
        <p:spPr bwMode="auto">
          <a:xfrm>
            <a:off x="0" y="61722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a:p>
        </p:txBody>
      </p:sp>
      <p:sp>
        <p:nvSpPr>
          <p:cNvPr id="88083" name="Text Box 19"/>
          <p:cNvSpPr txBox="1">
            <a:spLocks noChangeArrowheads="1"/>
          </p:cNvSpPr>
          <p:nvPr/>
        </p:nvSpPr>
        <p:spPr bwMode="auto">
          <a:xfrm>
            <a:off x="0" y="5791200"/>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a:solidFill>
                  <a:srgbClr val="0033CC"/>
                </a:solidFill>
              </a:rPr>
              <a:t>? Xác định các sông lớn ở châu Âu. Nhận xét mật độ sông ngòi ở châu Âu.</a:t>
            </a:r>
          </a:p>
        </p:txBody>
      </p:sp>
    </p:spTree>
    <p:extLst>
      <p:ext uri="{BB962C8B-B14F-4D97-AF65-F5344CB8AC3E}">
        <p14:creationId xmlns:p14="http://schemas.microsoft.com/office/powerpoint/2010/main" val="33280917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83">
                                            <p:txEl>
                                              <p:pRg st="0" end="0"/>
                                            </p:txEl>
                                          </p:spTgt>
                                        </p:tgtEl>
                                        <p:attrNameLst>
                                          <p:attrName>style.visibility</p:attrName>
                                        </p:attrNameLst>
                                      </p:cBhvr>
                                      <p:to>
                                        <p:strVal val="visible"/>
                                      </p:to>
                                    </p:set>
                                    <p:animEffect transition="in" filter="blinds(horizontal)">
                                      <p:cBhvr>
                                        <p:cTn id="7" dur="500"/>
                                        <p:tgtEl>
                                          <p:spTgt spid="88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2780"/>
                                        </p:tgtEl>
                                        <p:attrNameLst>
                                          <p:attrName>style.visibility</p:attrName>
                                        </p:attrNameLst>
                                      </p:cBhvr>
                                      <p:to>
                                        <p:strVal val="visible"/>
                                      </p:to>
                                    </p:set>
                                    <p:animEffect transition="in" filter="wedge">
                                      <p:cBhvr>
                                        <p:cTn id="12" dur="2000"/>
                                        <p:tgtEl>
                                          <p:spTgt spid="32780"/>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2794"/>
                                        </p:tgtEl>
                                        <p:attrNameLst>
                                          <p:attrName>style.visibility</p:attrName>
                                        </p:attrNameLst>
                                      </p:cBhvr>
                                      <p:to>
                                        <p:strVal val="visible"/>
                                      </p:to>
                                    </p:set>
                                    <p:animEffect transition="in" filter="wedge">
                                      <p:cBhvr>
                                        <p:cTn id="15" dur="2000"/>
                                        <p:tgtEl>
                                          <p:spTgt spid="327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2779"/>
                                        </p:tgtEl>
                                        <p:attrNameLst>
                                          <p:attrName>style.visibility</p:attrName>
                                        </p:attrNameLst>
                                      </p:cBhvr>
                                      <p:to>
                                        <p:strVal val="visible"/>
                                      </p:to>
                                    </p:set>
                                    <p:animEffect transition="in" filter="checkerboard(across)">
                                      <p:cBhvr>
                                        <p:cTn id="20" dur="500"/>
                                        <p:tgtEl>
                                          <p:spTgt spid="3277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2790"/>
                                        </p:tgtEl>
                                        <p:attrNameLst>
                                          <p:attrName>style.visibility</p:attrName>
                                        </p:attrNameLst>
                                      </p:cBhvr>
                                      <p:to>
                                        <p:strVal val="visible"/>
                                      </p:to>
                                    </p:set>
                                    <p:animEffect transition="in" filter="checkerboard(across)">
                                      <p:cBhvr>
                                        <p:cTn id="23" dur="500"/>
                                        <p:tgtEl>
                                          <p:spTgt spid="327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edge">
                                      <p:cBhvr>
                                        <p:cTn id="28" dur="20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edge">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animBg="1"/>
      <p:bldP spid="32780" grpId="0" animBg="1"/>
      <p:bldP spid="32790" grpId="0" animBg="1"/>
      <p:bldP spid="327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just_earth_200.gif"/>
          <p:cNvPicPr>
            <a:picLocks noChangeAspect="1"/>
          </p:cNvPicPr>
          <p:nvPr/>
        </p:nvPicPr>
        <p:blipFill>
          <a:blip r:embed="rId2"/>
          <a:stretch>
            <a:fillRect/>
          </a:stretch>
        </p:blipFill>
        <p:spPr>
          <a:xfrm>
            <a:off x="-71470" y="-71462"/>
            <a:ext cx="838208" cy="838208"/>
          </a:xfrm>
          <a:prstGeom prst="rect">
            <a:avLst/>
          </a:prstGeom>
        </p:spPr>
      </p:pic>
      <p:pic>
        <p:nvPicPr>
          <p:cNvPr id="4" name="Picture 4" descr="cvcc"/>
          <p:cNvPicPr>
            <a:picLocks noChangeAspect="1" noChangeArrowheads="1"/>
          </p:cNvPicPr>
          <p:nvPr/>
        </p:nvPicPr>
        <p:blipFill>
          <a:blip r:embed="rId3"/>
          <a:srcRect/>
          <a:stretch>
            <a:fillRect/>
          </a:stretch>
        </p:blipFill>
        <p:spPr bwMode="auto">
          <a:xfrm>
            <a:off x="-285784" y="-285776"/>
            <a:ext cx="9644130" cy="7040589"/>
          </a:xfrm>
          <a:prstGeom prst="rect">
            <a:avLst/>
          </a:prstGeom>
          <a:noFill/>
          <a:ln w="9525">
            <a:noFill/>
            <a:miter lim="800000"/>
            <a:headEnd/>
            <a:tailEnd/>
          </a:ln>
        </p:spPr>
      </p:pic>
      <p:sp>
        <p:nvSpPr>
          <p:cNvPr id="5" name="Text Box 8"/>
          <p:cNvSpPr txBox="1">
            <a:spLocks noChangeArrowheads="1"/>
          </p:cNvSpPr>
          <p:nvPr/>
        </p:nvSpPr>
        <p:spPr bwMode="auto">
          <a:xfrm>
            <a:off x="5500694" y="2214554"/>
            <a:ext cx="1412072" cy="338554"/>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altLang="en-US" sz="1600" b="1" dirty="0" err="1">
                <a:latin typeface="Times New Roman" pitchFamily="18" charset="0"/>
              </a:rPr>
              <a:t>Sông</a:t>
            </a:r>
            <a:r>
              <a:rPr lang="en-US" altLang="en-US" sz="1600" b="1" dirty="0">
                <a:latin typeface="Times New Roman" pitchFamily="18" charset="0"/>
              </a:rPr>
              <a:t> Von-</a:t>
            </a:r>
            <a:r>
              <a:rPr lang="en-US" altLang="en-US" sz="1600" b="1" dirty="0" err="1">
                <a:latin typeface="Times New Roman" pitchFamily="18" charset="0"/>
              </a:rPr>
              <a:t>ga</a:t>
            </a:r>
            <a:endParaRPr lang="en-US" altLang="en-US" sz="1600" b="1" dirty="0">
              <a:latin typeface="Times New Roman" pitchFamily="18" charset="0"/>
            </a:endParaRPr>
          </a:p>
        </p:txBody>
      </p:sp>
      <p:sp>
        <p:nvSpPr>
          <p:cNvPr id="6" name="Text Box 10"/>
          <p:cNvSpPr txBox="1">
            <a:spLocks noChangeArrowheads="1"/>
          </p:cNvSpPr>
          <p:nvPr/>
        </p:nvSpPr>
        <p:spPr bwMode="auto">
          <a:xfrm>
            <a:off x="3071802" y="5214950"/>
            <a:ext cx="1467984" cy="338554"/>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altLang="en-US" sz="1600" b="1" dirty="0" err="1">
                <a:latin typeface="Times New Roman" pitchFamily="18" charset="0"/>
              </a:rPr>
              <a:t>Sông</a:t>
            </a:r>
            <a:r>
              <a:rPr lang="en-US" altLang="en-US" sz="1600" b="1" dirty="0">
                <a:latin typeface="Times New Roman" pitchFamily="18" charset="0"/>
              </a:rPr>
              <a:t> </a:t>
            </a:r>
            <a:r>
              <a:rPr lang="en-US" altLang="en-US" sz="1600" b="1" dirty="0" err="1">
                <a:latin typeface="Times New Roman" pitchFamily="18" charset="0"/>
              </a:rPr>
              <a:t>Đa-nuyp</a:t>
            </a:r>
            <a:endParaRPr lang="en-US" altLang="en-US" sz="1600" b="1" dirty="0">
              <a:latin typeface="Times New Roman" pitchFamily="18" charset="0"/>
            </a:endParaRPr>
          </a:p>
        </p:txBody>
      </p:sp>
      <p:sp>
        <p:nvSpPr>
          <p:cNvPr id="7" name="Text Box 13"/>
          <p:cNvSpPr txBox="1">
            <a:spLocks noChangeArrowheads="1"/>
          </p:cNvSpPr>
          <p:nvPr/>
        </p:nvSpPr>
        <p:spPr bwMode="auto">
          <a:xfrm>
            <a:off x="1000100" y="2643182"/>
            <a:ext cx="1379943" cy="338554"/>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altLang="en-US" sz="1600" b="1" dirty="0" err="1">
                <a:latin typeface="Times New Roman" pitchFamily="18" charset="0"/>
              </a:rPr>
              <a:t>Sông</a:t>
            </a:r>
            <a:r>
              <a:rPr lang="en-US" altLang="en-US" sz="1600" b="1" dirty="0">
                <a:latin typeface="Times New Roman" pitchFamily="18" charset="0"/>
              </a:rPr>
              <a:t> </a:t>
            </a:r>
            <a:r>
              <a:rPr lang="en-US" altLang="en-US" sz="1600" b="1" dirty="0" err="1">
                <a:latin typeface="Times New Roman" pitchFamily="18" charset="0"/>
              </a:rPr>
              <a:t>Rai-nơ</a:t>
            </a:r>
            <a:endParaRPr lang="en-US" altLang="en-US" sz="1600" b="1" dirty="0">
              <a:latin typeface="Times New Roman" pitchFamily="18" charset="0"/>
            </a:endParaRPr>
          </a:p>
        </p:txBody>
      </p:sp>
      <p:cxnSp>
        <p:nvCxnSpPr>
          <p:cNvPr id="11" name="Straight Arrow Connector 10">
            <a:extLst>
              <a:ext uri="{FF2B5EF4-FFF2-40B4-BE49-F238E27FC236}"/>
            </a:extLst>
          </p:cNvPr>
          <p:cNvCxnSpPr/>
          <p:nvPr/>
        </p:nvCxnSpPr>
        <p:spPr>
          <a:xfrm>
            <a:off x="2071670" y="3000372"/>
            <a:ext cx="890588" cy="328613"/>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extLst>
          </p:cNvPr>
          <p:cNvCxnSpPr>
            <a:stCxn id="6" idx="0"/>
          </p:cNvCxnSpPr>
          <p:nvPr/>
        </p:nvCxnSpPr>
        <p:spPr>
          <a:xfrm rot="5400000" flipH="1" flipV="1">
            <a:off x="3653112" y="4367500"/>
            <a:ext cx="1000132" cy="69476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extLst>
          </p:cNvPr>
          <p:cNvCxnSpPr/>
          <p:nvPr/>
        </p:nvCxnSpPr>
        <p:spPr>
          <a:xfrm>
            <a:off x="6715140" y="2571744"/>
            <a:ext cx="857256" cy="28575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a:xfrm>
            <a:off x="1714480" y="6215082"/>
            <a:ext cx="5429288"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HỆ THỐNG SÔNG LỚN Ở CHÂU ÂU</a:t>
            </a:r>
            <a:endParaRPr lang="en-US" sz="24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956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133600" y="38100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solidFill>
                <a:srgbClr val="3333FF"/>
              </a:solidFill>
              <a:latin typeface="Arial" panose="020B0604020202020204" pitchFamily="34" charset="0"/>
              <a:sym typeface="Wingdings" panose="05000000000000000000" pitchFamily="2" charset="2"/>
            </a:endParaRPr>
          </a:p>
          <a:p>
            <a:endParaRPr lang="en-US" altLang="en-US" sz="2000">
              <a:latin typeface="Arial" panose="020B0604020202020204" pitchFamily="34" charset="0"/>
            </a:endParaRPr>
          </a:p>
        </p:txBody>
      </p:sp>
      <p:sp>
        <p:nvSpPr>
          <p:cNvPr id="32771" name="Rectangle 4"/>
          <p:cNvSpPr>
            <a:spLocks noChangeArrowheads="1"/>
          </p:cNvSpPr>
          <p:nvPr/>
        </p:nvSpPr>
        <p:spPr bwMode="auto">
          <a:xfrm>
            <a:off x="1676400" y="60325"/>
            <a:ext cx="4803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0000"/>
                </a:solidFill>
              </a:rPr>
              <a:t>CHƯƠNG X: CHÂU ÂU</a:t>
            </a:r>
          </a:p>
        </p:txBody>
      </p:sp>
      <p:sp>
        <p:nvSpPr>
          <p:cNvPr id="32772" name="Rectangle 5"/>
          <p:cNvSpPr>
            <a:spLocks noChangeArrowheads="1"/>
          </p:cNvSpPr>
          <p:nvPr/>
        </p:nvSpPr>
        <p:spPr bwMode="auto">
          <a:xfrm>
            <a:off x="1504950" y="569913"/>
            <a:ext cx="598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800" b="1">
                <a:solidFill>
                  <a:schemeClr val="accent2"/>
                </a:solidFill>
              </a:rPr>
              <a:t>TIẾT 58</a:t>
            </a:r>
            <a:r>
              <a:rPr lang="en-US" altLang="en-US" sz="2800">
                <a:solidFill>
                  <a:schemeClr val="accent2"/>
                </a:solidFill>
              </a:rPr>
              <a:t>:   </a:t>
            </a:r>
            <a:r>
              <a:rPr lang="en-US" altLang="en-US" sz="2800" b="1">
                <a:solidFill>
                  <a:schemeClr val="accent2"/>
                </a:solidFill>
              </a:rPr>
              <a:t>THIÊN NHIÊN CHÂU ÂU</a:t>
            </a:r>
          </a:p>
        </p:txBody>
      </p:sp>
      <p:sp>
        <p:nvSpPr>
          <p:cNvPr id="32773" name="Rectangle 6"/>
          <p:cNvSpPr>
            <a:spLocks noChangeArrowheads="1"/>
          </p:cNvSpPr>
          <p:nvPr/>
        </p:nvSpPr>
        <p:spPr bwMode="auto">
          <a:xfrm>
            <a:off x="-76200" y="1447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b="1">
                <a:solidFill>
                  <a:srgbClr val="FF3300"/>
                </a:solidFill>
              </a:rPr>
              <a:t>     </a:t>
            </a:r>
            <a:r>
              <a:rPr lang="en-US" altLang="en-US" sz="2400">
                <a:solidFill>
                  <a:srgbClr val="FF0000"/>
                </a:solidFill>
              </a:rPr>
              <a:t>a. Vị trí:</a:t>
            </a:r>
          </a:p>
        </p:txBody>
      </p:sp>
      <p:sp>
        <p:nvSpPr>
          <p:cNvPr id="32774" name="Line 7"/>
          <p:cNvSpPr>
            <a:spLocks noChangeShapeType="1"/>
          </p:cNvSpPr>
          <p:nvPr/>
        </p:nvSpPr>
        <p:spPr bwMode="auto">
          <a:xfrm>
            <a:off x="4648200" y="1143000"/>
            <a:ext cx="0" cy="571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Text Box 8"/>
          <p:cNvSpPr txBox="1">
            <a:spLocks noChangeArrowheads="1"/>
          </p:cNvSpPr>
          <p:nvPr/>
        </p:nvSpPr>
        <p:spPr bwMode="auto">
          <a:xfrm>
            <a:off x="-76200" y="1066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FF0000"/>
                </a:solidFill>
              </a:rPr>
              <a:t>1.Vị trí, địa hình:</a:t>
            </a:r>
          </a:p>
        </p:txBody>
      </p:sp>
      <p:sp>
        <p:nvSpPr>
          <p:cNvPr id="32776" name="Text Box 9"/>
          <p:cNvSpPr txBox="1">
            <a:spLocks noChangeArrowheads="1"/>
          </p:cNvSpPr>
          <p:nvPr/>
        </p:nvSpPr>
        <p:spPr bwMode="auto">
          <a:xfrm>
            <a:off x="838200" y="60960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a:p>
        </p:txBody>
      </p:sp>
      <p:sp>
        <p:nvSpPr>
          <p:cNvPr id="32777" name="Text Box 10"/>
          <p:cNvSpPr txBox="1">
            <a:spLocks noChangeArrowheads="1"/>
          </p:cNvSpPr>
          <p:nvPr/>
        </p:nvSpPr>
        <p:spPr bwMode="auto">
          <a:xfrm>
            <a:off x="76200" y="1752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a:solidFill>
                  <a:srgbClr val="FF0000"/>
                </a:solidFill>
              </a:rPr>
              <a:t>  b. Địa hình:</a:t>
            </a:r>
          </a:p>
        </p:txBody>
      </p:sp>
      <p:sp>
        <p:nvSpPr>
          <p:cNvPr id="32778" name="Text Box 11"/>
          <p:cNvSpPr txBox="1">
            <a:spLocks noChangeArrowheads="1"/>
          </p:cNvSpPr>
          <p:nvPr/>
        </p:nvSpPr>
        <p:spPr bwMode="auto">
          <a:xfrm>
            <a:off x="-76200" y="2133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FF0000"/>
                </a:solidFill>
              </a:rPr>
              <a:t>2. Khí hậu, sông ngòi, thực vật</a:t>
            </a:r>
          </a:p>
        </p:txBody>
      </p:sp>
      <p:sp>
        <p:nvSpPr>
          <p:cNvPr id="32779" name="Text Box 12"/>
          <p:cNvSpPr txBox="1">
            <a:spLocks noChangeArrowheads="1"/>
          </p:cNvSpPr>
          <p:nvPr/>
        </p:nvSpPr>
        <p:spPr bwMode="auto">
          <a:xfrm>
            <a:off x="152400" y="24987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a:solidFill>
                  <a:srgbClr val="FF0000"/>
                </a:solidFill>
              </a:rPr>
              <a:t>a. Khí hậu:</a:t>
            </a:r>
          </a:p>
        </p:txBody>
      </p:sp>
      <p:sp>
        <p:nvSpPr>
          <p:cNvPr id="32780" name="Text Box 13"/>
          <p:cNvSpPr txBox="1">
            <a:spLocks noChangeArrowheads="1"/>
          </p:cNvSpPr>
          <p:nvPr/>
        </p:nvSpPr>
        <p:spPr bwMode="auto">
          <a:xfrm>
            <a:off x="152400" y="283368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a:solidFill>
                  <a:srgbClr val="FF0000"/>
                </a:solidFill>
              </a:rPr>
              <a:t>b. Sông ngòi:</a:t>
            </a:r>
          </a:p>
        </p:txBody>
      </p:sp>
      <p:sp>
        <p:nvSpPr>
          <p:cNvPr id="89104" name="Text Box 16"/>
          <p:cNvSpPr txBox="1">
            <a:spLocks noChangeArrowheads="1"/>
          </p:cNvSpPr>
          <p:nvPr/>
        </p:nvSpPr>
        <p:spPr bwMode="auto">
          <a:xfrm>
            <a:off x="76200" y="3489325"/>
            <a:ext cx="480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dirty="0"/>
              <a:t>    </a:t>
            </a:r>
            <a:r>
              <a:rPr lang="en-US" altLang="en-US" sz="2400" dirty="0">
                <a:solidFill>
                  <a:srgbClr val="0070C0"/>
                </a:solidFill>
              </a:rPr>
              <a:t>- </a:t>
            </a:r>
            <a:r>
              <a:rPr lang="en-US" altLang="en-US" sz="2400" dirty="0" err="1">
                <a:solidFill>
                  <a:srgbClr val="0070C0"/>
                </a:solidFill>
              </a:rPr>
              <a:t>Mạng</a:t>
            </a:r>
            <a:r>
              <a:rPr lang="en-US" altLang="en-US" sz="2400" dirty="0">
                <a:solidFill>
                  <a:srgbClr val="0070C0"/>
                </a:solidFill>
              </a:rPr>
              <a:t> </a:t>
            </a:r>
            <a:r>
              <a:rPr lang="en-US" altLang="en-US" sz="2400" dirty="0" err="1">
                <a:solidFill>
                  <a:srgbClr val="0070C0"/>
                </a:solidFill>
              </a:rPr>
              <a:t>lưới</a:t>
            </a:r>
            <a:r>
              <a:rPr lang="en-US" altLang="en-US" sz="2400" dirty="0">
                <a:solidFill>
                  <a:srgbClr val="0070C0"/>
                </a:solidFill>
              </a:rPr>
              <a:t> </a:t>
            </a:r>
            <a:r>
              <a:rPr lang="en-US" altLang="en-US" sz="2400" dirty="0" err="1">
                <a:solidFill>
                  <a:srgbClr val="0070C0"/>
                </a:solidFill>
              </a:rPr>
              <a:t>sông</a:t>
            </a:r>
            <a:r>
              <a:rPr lang="en-US" altLang="en-US" sz="2400" dirty="0">
                <a:solidFill>
                  <a:srgbClr val="0070C0"/>
                </a:solidFill>
              </a:rPr>
              <a:t> </a:t>
            </a:r>
            <a:r>
              <a:rPr lang="en-US" altLang="en-US" sz="2400" dirty="0" err="1">
                <a:solidFill>
                  <a:srgbClr val="0070C0"/>
                </a:solidFill>
              </a:rPr>
              <a:t>ngòi</a:t>
            </a:r>
            <a:r>
              <a:rPr lang="en-US" altLang="en-US" sz="2400" dirty="0">
                <a:solidFill>
                  <a:srgbClr val="0070C0"/>
                </a:solidFill>
              </a:rPr>
              <a:t> </a:t>
            </a:r>
            <a:r>
              <a:rPr lang="en-US" altLang="en-US" sz="2400" dirty="0" err="1">
                <a:solidFill>
                  <a:srgbClr val="0070C0"/>
                </a:solidFill>
              </a:rPr>
              <a:t>dày</a:t>
            </a:r>
            <a:r>
              <a:rPr lang="en-US" altLang="en-US" sz="2400" dirty="0">
                <a:solidFill>
                  <a:srgbClr val="0070C0"/>
                </a:solidFill>
              </a:rPr>
              <a:t> </a:t>
            </a:r>
            <a:r>
              <a:rPr lang="en-US" altLang="en-US" sz="2400" dirty="0" err="1">
                <a:solidFill>
                  <a:srgbClr val="0070C0"/>
                </a:solidFill>
              </a:rPr>
              <a:t>đặc</a:t>
            </a:r>
            <a:r>
              <a:rPr lang="en-US" altLang="en-US" sz="2400" dirty="0">
                <a:solidFill>
                  <a:srgbClr val="0070C0"/>
                </a:solidFill>
              </a:rPr>
              <a:t>, </a:t>
            </a:r>
            <a:r>
              <a:rPr lang="en-US" altLang="en-US" sz="2400" dirty="0" err="1">
                <a:solidFill>
                  <a:srgbClr val="0070C0"/>
                </a:solidFill>
              </a:rPr>
              <a:t>lượng</a:t>
            </a:r>
            <a:r>
              <a:rPr lang="en-US" altLang="en-US" sz="2400" dirty="0">
                <a:solidFill>
                  <a:srgbClr val="0070C0"/>
                </a:solidFill>
              </a:rPr>
              <a:t> </a:t>
            </a:r>
            <a:r>
              <a:rPr lang="en-US" altLang="en-US" sz="2400" dirty="0" err="1">
                <a:solidFill>
                  <a:srgbClr val="0070C0"/>
                </a:solidFill>
              </a:rPr>
              <a:t>nước</a:t>
            </a:r>
            <a:r>
              <a:rPr lang="en-US" altLang="en-US" sz="2400" dirty="0">
                <a:solidFill>
                  <a:srgbClr val="0070C0"/>
                </a:solidFill>
              </a:rPr>
              <a:t> </a:t>
            </a:r>
            <a:r>
              <a:rPr lang="en-US" altLang="en-US" sz="2400" dirty="0" err="1">
                <a:solidFill>
                  <a:srgbClr val="0070C0"/>
                </a:solidFill>
              </a:rPr>
              <a:t>dồi</a:t>
            </a:r>
            <a:r>
              <a:rPr lang="en-US" altLang="en-US" sz="2400" dirty="0">
                <a:solidFill>
                  <a:srgbClr val="0070C0"/>
                </a:solidFill>
              </a:rPr>
              <a:t> </a:t>
            </a:r>
            <a:r>
              <a:rPr lang="en-US" altLang="en-US" sz="2400" dirty="0" err="1">
                <a:solidFill>
                  <a:srgbClr val="0070C0"/>
                </a:solidFill>
              </a:rPr>
              <a:t>dào</a:t>
            </a:r>
            <a:r>
              <a:rPr lang="en-US" altLang="en-US" sz="2400" dirty="0">
                <a:solidFill>
                  <a:srgbClr val="0070C0"/>
                </a:solidFill>
              </a:rPr>
              <a:t>. </a:t>
            </a:r>
            <a:r>
              <a:rPr lang="en-US" altLang="en-US" sz="2400" dirty="0" err="1">
                <a:solidFill>
                  <a:srgbClr val="0070C0"/>
                </a:solidFill>
              </a:rPr>
              <a:t>Các</a:t>
            </a:r>
            <a:r>
              <a:rPr lang="en-US" altLang="en-US" sz="2400" dirty="0">
                <a:solidFill>
                  <a:srgbClr val="0070C0"/>
                </a:solidFill>
              </a:rPr>
              <a:t> </a:t>
            </a:r>
            <a:r>
              <a:rPr lang="en-US" altLang="en-US" sz="2400" dirty="0" err="1">
                <a:solidFill>
                  <a:srgbClr val="0070C0"/>
                </a:solidFill>
              </a:rPr>
              <a:t>sông</a:t>
            </a:r>
            <a:r>
              <a:rPr lang="en-US" altLang="en-US" sz="2400" dirty="0">
                <a:solidFill>
                  <a:srgbClr val="0070C0"/>
                </a:solidFill>
              </a:rPr>
              <a:t> </a:t>
            </a:r>
            <a:r>
              <a:rPr lang="en-US" altLang="en-US" sz="2400" dirty="0" err="1">
                <a:solidFill>
                  <a:srgbClr val="0070C0"/>
                </a:solidFill>
              </a:rPr>
              <a:t>lớn</a:t>
            </a:r>
            <a:r>
              <a:rPr lang="en-US" altLang="en-US" sz="2400" dirty="0">
                <a:solidFill>
                  <a:srgbClr val="0070C0"/>
                </a:solidFill>
              </a:rPr>
              <a:t>: </a:t>
            </a:r>
            <a:r>
              <a:rPr lang="en-US" altLang="en-US" sz="2400" dirty="0" err="1">
                <a:solidFill>
                  <a:srgbClr val="0070C0"/>
                </a:solidFill>
              </a:rPr>
              <a:t>Đa-nuýp</a:t>
            </a:r>
            <a:r>
              <a:rPr lang="en-US" altLang="en-US" sz="2400" dirty="0">
                <a:solidFill>
                  <a:srgbClr val="0070C0"/>
                </a:solidFill>
              </a:rPr>
              <a:t>, </a:t>
            </a:r>
            <a:r>
              <a:rPr lang="en-US" altLang="en-US" sz="2400" dirty="0" err="1">
                <a:solidFill>
                  <a:srgbClr val="0070C0"/>
                </a:solidFill>
              </a:rPr>
              <a:t>Rai-nơ</a:t>
            </a:r>
            <a:r>
              <a:rPr lang="en-US" altLang="en-US" sz="2400" dirty="0">
                <a:solidFill>
                  <a:srgbClr val="0070C0"/>
                </a:solidFill>
              </a:rPr>
              <a:t>, </a:t>
            </a:r>
            <a:r>
              <a:rPr lang="en-US" altLang="en-US" sz="2400" dirty="0" err="1">
                <a:solidFill>
                  <a:srgbClr val="0070C0"/>
                </a:solidFill>
              </a:rPr>
              <a:t>Vôn-ga</a:t>
            </a:r>
            <a:r>
              <a:rPr lang="en-US" altLang="en-US" sz="2400" dirty="0">
                <a:solidFill>
                  <a:srgbClr val="0070C0"/>
                </a:solidFill>
              </a:rPr>
              <a:t>, </a:t>
            </a:r>
            <a:r>
              <a:rPr lang="en-US" altLang="en-US" sz="2400" dirty="0" err="1">
                <a:solidFill>
                  <a:srgbClr val="0070C0"/>
                </a:solidFill>
              </a:rPr>
              <a:t>Đôn</a:t>
            </a:r>
            <a:r>
              <a:rPr lang="en-US" altLang="en-US" sz="2400" dirty="0">
                <a:solidFill>
                  <a:srgbClr val="0070C0"/>
                </a:solidFill>
              </a:rPr>
              <a:t>.</a:t>
            </a:r>
          </a:p>
        </p:txBody>
      </p:sp>
      <p:pic>
        <p:nvPicPr>
          <p:cNvPr id="89105" name="Picture 3" descr="Luoc do tu nhien chau A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43000"/>
            <a:ext cx="39624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9107" name="Text Box 19"/>
          <p:cNvSpPr txBox="1">
            <a:spLocks noChangeArrowheads="1"/>
          </p:cNvSpPr>
          <p:nvPr/>
        </p:nvSpPr>
        <p:spPr bwMode="auto">
          <a:xfrm>
            <a:off x="4648200" y="5334000"/>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dirty="0">
                <a:solidFill>
                  <a:srgbClr val="FF0000"/>
                </a:solidFill>
              </a:rPr>
              <a:t>? </a:t>
            </a:r>
            <a:r>
              <a:rPr lang="en-US" altLang="en-US" sz="2400" dirty="0" err="1">
                <a:solidFill>
                  <a:srgbClr val="FF0000"/>
                </a:solidFill>
              </a:rPr>
              <a:t>Sông</a:t>
            </a:r>
            <a:r>
              <a:rPr lang="en-US" altLang="en-US" sz="2400" dirty="0">
                <a:solidFill>
                  <a:srgbClr val="FF0000"/>
                </a:solidFill>
              </a:rPr>
              <a:t> </a:t>
            </a:r>
            <a:r>
              <a:rPr lang="en-US" altLang="en-US" sz="2400" dirty="0" err="1">
                <a:solidFill>
                  <a:srgbClr val="FF0000"/>
                </a:solidFill>
              </a:rPr>
              <a:t>ngòi</a:t>
            </a:r>
            <a:r>
              <a:rPr lang="en-US" altLang="en-US" sz="2400" dirty="0">
                <a:solidFill>
                  <a:srgbClr val="FF0000"/>
                </a:solidFill>
              </a:rPr>
              <a:t> </a:t>
            </a:r>
            <a:r>
              <a:rPr lang="en-US" altLang="en-US" sz="2400" dirty="0" err="1">
                <a:solidFill>
                  <a:srgbClr val="FF0000"/>
                </a:solidFill>
              </a:rPr>
              <a:t>châu</a:t>
            </a:r>
            <a:r>
              <a:rPr lang="en-US" altLang="en-US" sz="2400" dirty="0">
                <a:solidFill>
                  <a:srgbClr val="FF0000"/>
                </a:solidFill>
              </a:rPr>
              <a:t> </a:t>
            </a:r>
            <a:r>
              <a:rPr lang="en-US" altLang="en-US" sz="2400" dirty="0" err="1">
                <a:solidFill>
                  <a:srgbClr val="FF0000"/>
                </a:solidFill>
              </a:rPr>
              <a:t>Âu</a:t>
            </a:r>
            <a:r>
              <a:rPr lang="en-US" altLang="en-US" sz="2400" dirty="0">
                <a:solidFill>
                  <a:srgbClr val="FF0000"/>
                </a:solidFill>
              </a:rPr>
              <a:t> </a:t>
            </a:r>
            <a:r>
              <a:rPr lang="en-US" altLang="en-US" sz="2400" dirty="0" err="1">
                <a:solidFill>
                  <a:srgbClr val="FF0000"/>
                </a:solidFill>
              </a:rPr>
              <a:t>có</a:t>
            </a:r>
            <a:r>
              <a:rPr lang="en-US" altLang="en-US" sz="2400" dirty="0">
                <a:solidFill>
                  <a:srgbClr val="FF0000"/>
                </a:solidFill>
              </a:rPr>
              <a:t> </a:t>
            </a:r>
            <a:r>
              <a:rPr lang="en-US" altLang="en-US" sz="2400" dirty="0" err="1">
                <a:solidFill>
                  <a:srgbClr val="FF0000"/>
                </a:solidFill>
              </a:rPr>
              <a:t>đặc</a:t>
            </a:r>
            <a:r>
              <a:rPr lang="en-US" altLang="en-US" sz="2400" dirty="0">
                <a:solidFill>
                  <a:srgbClr val="FF0000"/>
                </a:solidFill>
              </a:rPr>
              <a:t> </a:t>
            </a:r>
            <a:r>
              <a:rPr lang="en-US" altLang="en-US" sz="2400" dirty="0" err="1">
                <a:solidFill>
                  <a:srgbClr val="FF0000"/>
                </a:solidFill>
              </a:rPr>
              <a:t>điểm</a:t>
            </a:r>
            <a:r>
              <a:rPr lang="en-US" altLang="en-US" sz="2400" dirty="0">
                <a:solidFill>
                  <a:srgbClr val="FF0000"/>
                </a:solidFill>
              </a:rPr>
              <a:t> </a:t>
            </a:r>
            <a:r>
              <a:rPr lang="en-US" altLang="en-US" sz="2400" dirty="0" err="1">
                <a:solidFill>
                  <a:srgbClr val="FF0000"/>
                </a:solidFill>
              </a:rPr>
              <a:t>gì</a:t>
            </a:r>
            <a:r>
              <a:rPr lang="en-US" altLang="en-US" sz="2400" dirty="0">
                <a:solidFill>
                  <a:srgbClr val="FF0000"/>
                </a:solidFill>
              </a:rPr>
              <a:t>. </a:t>
            </a:r>
            <a:r>
              <a:rPr lang="en-US" altLang="en-US" sz="2400" dirty="0" err="1">
                <a:solidFill>
                  <a:srgbClr val="FF0000"/>
                </a:solidFill>
              </a:rPr>
              <a:t>Giải</a:t>
            </a:r>
            <a:r>
              <a:rPr lang="en-US" altLang="en-US" sz="2400" dirty="0">
                <a:solidFill>
                  <a:srgbClr val="FF0000"/>
                </a:solidFill>
              </a:rPr>
              <a:t> </a:t>
            </a:r>
            <a:r>
              <a:rPr lang="en-US" altLang="en-US" sz="2400" dirty="0" err="1">
                <a:solidFill>
                  <a:srgbClr val="FF0000"/>
                </a:solidFill>
              </a:rPr>
              <a:t>thích</a:t>
            </a:r>
            <a:r>
              <a:rPr lang="en-US" altLang="en-US" sz="2400" dirty="0">
                <a:solidFill>
                  <a:srgbClr val="FF0000"/>
                </a:solidFill>
              </a:rPr>
              <a:t>.</a:t>
            </a:r>
          </a:p>
        </p:txBody>
      </p:sp>
    </p:spTree>
    <p:extLst>
      <p:ext uri="{BB962C8B-B14F-4D97-AF65-F5344CB8AC3E}">
        <p14:creationId xmlns:p14="http://schemas.microsoft.com/office/powerpoint/2010/main" val="30797507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9105"/>
                                        </p:tgtEl>
                                        <p:attrNameLst>
                                          <p:attrName>style.visibility</p:attrName>
                                        </p:attrNameLst>
                                      </p:cBhvr>
                                      <p:to>
                                        <p:strVal val="visible"/>
                                      </p:to>
                                    </p:set>
                                    <p:animEffect transition="in" filter="checkerboard(across)">
                                      <p:cBhvr>
                                        <p:cTn id="7" dur="500"/>
                                        <p:tgtEl>
                                          <p:spTgt spid="89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9104">
                                            <p:txEl>
                                              <p:pRg st="0" end="0"/>
                                            </p:txEl>
                                          </p:spTgt>
                                        </p:tgtEl>
                                        <p:attrNameLst>
                                          <p:attrName>style.visibility</p:attrName>
                                        </p:attrNameLst>
                                      </p:cBhvr>
                                      <p:to>
                                        <p:strVal val="visible"/>
                                      </p:to>
                                    </p:set>
                                    <p:animEffect transition="in" filter="blinds(horizontal)">
                                      <p:cBhvr>
                                        <p:cTn id="12" dur="500"/>
                                        <p:tgtEl>
                                          <p:spTgt spid="891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9107">
                                            <p:txEl>
                                              <p:pRg st="0" end="0"/>
                                            </p:txEl>
                                          </p:spTgt>
                                        </p:tgtEl>
                                        <p:attrNameLst>
                                          <p:attrName>style.visibility</p:attrName>
                                        </p:attrNameLst>
                                      </p:cBhvr>
                                      <p:to>
                                        <p:strVal val="visible"/>
                                      </p:to>
                                    </p:set>
                                    <p:animEffect transition="in" filter="blinds(horizontal)">
                                      <p:cBhvr>
                                        <p:cTn id="17" dur="500"/>
                                        <p:tgtEl>
                                          <p:spTgt spid="8910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89107">
                                            <p:txEl>
                                              <p:pRg st="0" end="0"/>
                                            </p:txEl>
                                          </p:spTgt>
                                        </p:tgtEl>
                                      </p:cBhvr>
                                    </p:animEffect>
                                    <p:set>
                                      <p:cBhvr>
                                        <p:cTn id="22" dur="1" fill="hold">
                                          <p:stCondLst>
                                            <p:cond delay="499"/>
                                          </p:stCondLst>
                                        </p:cTn>
                                        <p:tgtEl>
                                          <p:spTgt spid="8910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133600" y="38100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endParaRPr lang="en-US" altLang="en-US" sz="2000">
              <a:solidFill>
                <a:srgbClr val="3333FF"/>
              </a:solidFill>
              <a:latin typeface="Arial" panose="020B0604020202020204" pitchFamily="34" charset="0"/>
              <a:sym typeface="Wingdings" panose="05000000000000000000" pitchFamily="2" charset="2"/>
            </a:endParaRPr>
          </a:p>
          <a:p>
            <a:endParaRPr lang="en-US" altLang="en-US" sz="2000">
              <a:latin typeface="Arial" panose="020B0604020202020204" pitchFamily="34" charset="0"/>
            </a:endParaRPr>
          </a:p>
        </p:txBody>
      </p:sp>
      <p:sp>
        <p:nvSpPr>
          <p:cNvPr id="33795" name="Rectangle 3"/>
          <p:cNvSpPr>
            <a:spLocks noChangeArrowheads="1"/>
          </p:cNvSpPr>
          <p:nvPr/>
        </p:nvSpPr>
        <p:spPr bwMode="auto">
          <a:xfrm>
            <a:off x="1676400" y="60325"/>
            <a:ext cx="4803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0000"/>
                </a:solidFill>
              </a:rPr>
              <a:t>CHƯƠNG X: CHÂU ÂU</a:t>
            </a:r>
          </a:p>
        </p:txBody>
      </p:sp>
      <p:sp>
        <p:nvSpPr>
          <p:cNvPr id="33796" name="Rectangle 4"/>
          <p:cNvSpPr>
            <a:spLocks noChangeArrowheads="1"/>
          </p:cNvSpPr>
          <p:nvPr/>
        </p:nvSpPr>
        <p:spPr bwMode="auto">
          <a:xfrm>
            <a:off x="1504950" y="569913"/>
            <a:ext cx="598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800" b="1">
                <a:solidFill>
                  <a:schemeClr val="accent2"/>
                </a:solidFill>
              </a:rPr>
              <a:t>TIẾT 58</a:t>
            </a:r>
            <a:r>
              <a:rPr lang="en-US" altLang="en-US" sz="2800">
                <a:solidFill>
                  <a:schemeClr val="accent2"/>
                </a:solidFill>
              </a:rPr>
              <a:t>:   </a:t>
            </a:r>
            <a:r>
              <a:rPr lang="en-US" altLang="en-US" sz="2800" b="1">
                <a:solidFill>
                  <a:schemeClr val="accent2"/>
                </a:solidFill>
              </a:rPr>
              <a:t>THIÊN NHIÊN CHÂU ÂU</a:t>
            </a:r>
          </a:p>
        </p:txBody>
      </p:sp>
      <p:sp>
        <p:nvSpPr>
          <p:cNvPr id="33797" name="Rectangle 5"/>
          <p:cNvSpPr>
            <a:spLocks noChangeArrowheads="1"/>
          </p:cNvSpPr>
          <p:nvPr/>
        </p:nvSpPr>
        <p:spPr bwMode="auto">
          <a:xfrm>
            <a:off x="-76200" y="1447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b="1">
                <a:solidFill>
                  <a:srgbClr val="FF3300"/>
                </a:solidFill>
              </a:rPr>
              <a:t>     </a:t>
            </a:r>
            <a:r>
              <a:rPr lang="en-US" altLang="en-US" sz="2400">
                <a:solidFill>
                  <a:srgbClr val="FF0000"/>
                </a:solidFill>
              </a:rPr>
              <a:t>a. Vị trí:</a:t>
            </a:r>
          </a:p>
        </p:txBody>
      </p:sp>
      <p:sp>
        <p:nvSpPr>
          <p:cNvPr id="33798" name="Line 6"/>
          <p:cNvSpPr>
            <a:spLocks noChangeShapeType="1"/>
          </p:cNvSpPr>
          <p:nvPr/>
        </p:nvSpPr>
        <p:spPr bwMode="auto">
          <a:xfrm>
            <a:off x="4648200" y="1143000"/>
            <a:ext cx="0" cy="571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Text Box 7"/>
          <p:cNvSpPr txBox="1">
            <a:spLocks noChangeArrowheads="1"/>
          </p:cNvSpPr>
          <p:nvPr/>
        </p:nvSpPr>
        <p:spPr bwMode="auto">
          <a:xfrm>
            <a:off x="-76200" y="1066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FF0000"/>
                </a:solidFill>
              </a:rPr>
              <a:t>1.Vị trí, địa hình:</a:t>
            </a:r>
          </a:p>
        </p:txBody>
      </p:sp>
      <p:sp>
        <p:nvSpPr>
          <p:cNvPr id="33800" name="Text Box 8"/>
          <p:cNvSpPr txBox="1">
            <a:spLocks noChangeArrowheads="1"/>
          </p:cNvSpPr>
          <p:nvPr/>
        </p:nvSpPr>
        <p:spPr bwMode="auto">
          <a:xfrm>
            <a:off x="838200" y="60960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a:p>
        </p:txBody>
      </p:sp>
      <p:sp>
        <p:nvSpPr>
          <p:cNvPr id="33801" name="Text Box 9"/>
          <p:cNvSpPr txBox="1">
            <a:spLocks noChangeArrowheads="1"/>
          </p:cNvSpPr>
          <p:nvPr/>
        </p:nvSpPr>
        <p:spPr bwMode="auto">
          <a:xfrm>
            <a:off x="76200" y="1752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a:solidFill>
                  <a:srgbClr val="FF0000"/>
                </a:solidFill>
              </a:rPr>
              <a:t>  b. Địa hình:</a:t>
            </a:r>
          </a:p>
        </p:txBody>
      </p:sp>
      <p:sp>
        <p:nvSpPr>
          <p:cNvPr id="33802" name="Text Box 10"/>
          <p:cNvSpPr txBox="1">
            <a:spLocks noChangeArrowheads="1"/>
          </p:cNvSpPr>
          <p:nvPr/>
        </p:nvSpPr>
        <p:spPr bwMode="auto">
          <a:xfrm>
            <a:off x="-76200" y="2133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FF0000"/>
                </a:solidFill>
              </a:rPr>
              <a:t>2. Khí hậu, sông ngòi, thực vật</a:t>
            </a:r>
          </a:p>
        </p:txBody>
      </p:sp>
      <p:sp>
        <p:nvSpPr>
          <p:cNvPr id="33803" name="Text Box 11"/>
          <p:cNvSpPr txBox="1">
            <a:spLocks noChangeArrowheads="1"/>
          </p:cNvSpPr>
          <p:nvPr/>
        </p:nvSpPr>
        <p:spPr bwMode="auto">
          <a:xfrm>
            <a:off x="152400" y="24987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a:solidFill>
                  <a:srgbClr val="FF0000"/>
                </a:solidFill>
              </a:rPr>
              <a:t>a. Khí hậu:</a:t>
            </a:r>
          </a:p>
        </p:txBody>
      </p:sp>
      <p:sp>
        <p:nvSpPr>
          <p:cNvPr id="33804" name="Text Box 12"/>
          <p:cNvSpPr txBox="1">
            <a:spLocks noChangeArrowheads="1"/>
          </p:cNvSpPr>
          <p:nvPr/>
        </p:nvSpPr>
        <p:spPr bwMode="auto">
          <a:xfrm>
            <a:off x="152400" y="283368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a:solidFill>
                  <a:srgbClr val="FF0000"/>
                </a:solidFill>
              </a:rPr>
              <a:t>b. Sông ngòi:</a:t>
            </a:r>
          </a:p>
        </p:txBody>
      </p:sp>
      <p:sp>
        <p:nvSpPr>
          <p:cNvPr id="33805" name="Text Box 13"/>
          <p:cNvSpPr txBox="1">
            <a:spLocks noChangeArrowheads="1"/>
          </p:cNvSpPr>
          <p:nvPr/>
        </p:nvSpPr>
        <p:spPr bwMode="auto">
          <a:xfrm>
            <a:off x="76200" y="3276600"/>
            <a:ext cx="480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dirty="0">
                <a:solidFill>
                  <a:srgbClr val="002060"/>
                </a:solidFill>
              </a:rPr>
              <a:t>    - </a:t>
            </a:r>
            <a:r>
              <a:rPr lang="en-US" altLang="en-US" sz="2400" dirty="0" err="1">
                <a:solidFill>
                  <a:srgbClr val="002060"/>
                </a:solidFill>
              </a:rPr>
              <a:t>Mạng</a:t>
            </a:r>
            <a:r>
              <a:rPr lang="en-US" altLang="en-US" sz="2400" dirty="0">
                <a:solidFill>
                  <a:srgbClr val="002060"/>
                </a:solidFill>
              </a:rPr>
              <a:t> </a:t>
            </a:r>
            <a:r>
              <a:rPr lang="en-US" altLang="en-US" sz="2400" dirty="0" err="1">
                <a:solidFill>
                  <a:srgbClr val="002060"/>
                </a:solidFill>
              </a:rPr>
              <a:t>lưới</a:t>
            </a:r>
            <a:r>
              <a:rPr lang="en-US" altLang="en-US" sz="2400" dirty="0">
                <a:solidFill>
                  <a:srgbClr val="002060"/>
                </a:solidFill>
              </a:rPr>
              <a:t> </a:t>
            </a:r>
            <a:r>
              <a:rPr lang="en-US" altLang="en-US" sz="2400" dirty="0" err="1">
                <a:solidFill>
                  <a:srgbClr val="002060"/>
                </a:solidFill>
              </a:rPr>
              <a:t>sông</a:t>
            </a:r>
            <a:r>
              <a:rPr lang="en-US" altLang="en-US" sz="2400" dirty="0">
                <a:solidFill>
                  <a:srgbClr val="002060"/>
                </a:solidFill>
              </a:rPr>
              <a:t> </a:t>
            </a:r>
            <a:r>
              <a:rPr lang="en-US" altLang="en-US" sz="2400" dirty="0" err="1">
                <a:solidFill>
                  <a:srgbClr val="002060"/>
                </a:solidFill>
              </a:rPr>
              <a:t>ngòi</a:t>
            </a:r>
            <a:r>
              <a:rPr lang="en-US" altLang="en-US" sz="2400" dirty="0">
                <a:solidFill>
                  <a:srgbClr val="002060"/>
                </a:solidFill>
              </a:rPr>
              <a:t> </a:t>
            </a:r>
            <a:r>
              <a:rPr lang="en-US" altLang="en-US" sz="2400" dirty="0" err="1">
                <a:solidFill>
                  <a:srgbClr val="002060"/>
                </a:solidFill>
              </a:rPr>
              <a:t>dày</a:t>
            </a:r>
            <a:r>
              <a:rPr lang="en-US" altLang="en-US" sz="2400" dirty="0">
                <a:solidFill>
                  <a:srgbClr val="002060"/>
                </a:solidFill>
              </a:rPr>
              <a:t> </a:t>
            </a:r>
            <a:r>
              <a:rPr lang="en-US" altLang="en-US" sz="2400" dirty="0" err="1">
                <a:solidFill>
                  <a:srgbClr val="002060"/>
                </a:solidFill>
              </a:rPr>
              <a:t>đặc</a:t>
            </a:r>
            <a:r>
              <a:rPr lang="en-US" altLang="en-US" sz="2400" dirty="0">
                <a:solidFill>
                  <a:srgbClr val="002060"/>
                </a:solidFill>
              </a:rPr>
              <a:t>, </a:t>
            </a:r>
            <a:r>
              <a:rPr lang="en-US" altLang="en-US" sz="2400" dirty="0" err="1">
                <a:solidFill>
                  <a:srgbClr val="002060"/>
                </a:solidFill>
              </a:rPr>
              <a:t>lượng</a:t>
            </a:r>
            <a:r>
              <a:rPr lang="en-US" altLang="en-US" sz="2400" dirty="0">
                <a:solidFill>
                  <a:srgbClr val="002060"/>
                </a:solidFill>
              </a:rPr>
              <a:t> </a:t>
            </a:r>
            <a:r>
              <a:rPr lang="en-US" altLang="en-US" sz="2400" dirty="0" err="1">
                <a:solidFill>
                  <a:srgbClr val="002060"/>
                </a:solidFill>
              </a:rPr>
              <a:t>nước</a:t>
            </a:r>
            <a:r>
              <a:rPr lang="en-US" altLang="en-US" sz="2400" dirty="0">
                <a:solidFill>
                  <a:srgbClr val="002060"/>
                </a:solidFill>
              </a:rPr>
              <a:t> </a:t>
            </a:r>
            <a:r>
              <a:rPr lang="en-US" altLang="en-US" sz="2400" dirty="0" err="1">
                <a:solidFill>
                  <a:srgbClr val="002060"/>
                </a:solidFill>
              </a:rPr>
              <a:t>dồi</a:t>
            </a:r>
            <a:r>
              <a:rPr lang="en-US" altLang="en-US" sz="2400" dirty="0">
                <a:solidFill>
                  <a:srgbClr val="002060"/>
                </a:solidFill>
              </a:rPr>
              <a:t> </a:t>
            </a:r>
            <a:r>
              <a:rPr lang="en-US" altLang="en-US" sz="2400" dirty="0" err="1">
                <a:solidFill>
                  <a:srgbClr val="002060"/>
                </a:solidFill>
              </a:rPr>
              <a:t>dào</a:t>
            </a:r>
            <a:r>
              <a:rPr lang="en-US" altLang="en-US" sz="2400" dirty="0">
                <a:solidFill>
                  <a:srgbClr val="002060"/>
                </a:solidFill>
              </a:rPr>
              <a:t>. </a:t>
            </a:r>
            <a:r>
              <a:rPr lang="en-US" altLang="en-US" sz="2400" dirty="0" err="1">
                <a:solidFill>
                  <a:srgbClr val="002060"/>
                </a:solidFill>
              </a:rPr>
              <a:t>Các</a:t>
            </a:r>
            <a:r>
              <a:rPr lang="en-US" altLang="en-US" sz="2400" dirty="0">
                <a:solidFill>
                  <a:srgbClr val="002060"/>
                </a:solidFill>
              </a:rPr>
              <a:t> </a:t>
            </a:r>
            <a:r>
              <a:rPr lang="en-US" altLang="en-US" sz="2400" dirty="0" err="1">
                <a:solidFill>
                  <a:srgbClr val="002060"/>
                </a:solidFill>
              </a:rPr>
              <a:t>sông</a:t>
            </a:r>
            <a:r>
              <a:rPr lang="en-US" altLang="en-US" sz="2400" dirty="0">
                <a:solidFill>
                  <a:srgbClr val="002060"/>
                </a:solidFill>
              </a:rPr>
              <a:t> </a:t>
            </a:r>
            <a:r>
              <a:rPr lang="en-US" altLang="en-US" sz="2400" dirty="0" err="1">
                <a:solidFill>
                  <a:srgbClr val="002060"/>
                </a:solidFill>
              </a:rPr>
              <a:t>lớn</a:t>
            </a:r>
            <a:r>
              <a:rPr lang="en-US" altLang="en-US" sz="2400" dirty="0">
                <a:solidFill>
                  <a:srgbClr val="002060"/>
                </a:solidFill>
              </a:rPr>
              <a:t>: </a:t>
            </a:r>
            <a:r>
              <a:rPr lang="en-US" altLang="en-US" sz="2400" dirty="0" err="1">
                <a:solidFill>
                  <a:srgbClr val="002060"/>
                </a:solidFill>
              </a:rPr>
              <a:t>Đa-nuýp</a:t>
            </a:r>
            <a:r>
              <a:rPr lang="en-US" altLang="en-US" sz="2400" dirty="0">
                <a:solidFill>
                  <a:srgbClr val="002060"/>
                </a:solidFill>
              </a:rPr>
              <a:t>, </a:t>
            </a:r>
            <a:r>
              <a:rPr lang="en-US" altLang="en-US" sz="2400" dirty="0" err="1">
                <a:solidFill>
                  <a:srgbClr val="002060"/>
                </a:solidFill>
              </a:rPr>
              <a:t>Rai-nơ</a:t>
            </a:r>
            <a:r>
              <a:rPr lang="en-US" altLang="en-US" sz="2400" dirty="0">
                <a:solidFill>
                  <a:srgbClr val="002060"/>
                </a:solidFill>
              </a:rPr>
              <a:t>, </a:t>
            </a:r>
            <a:r>
              <a:rPr lang="en-US" altLang="en-US" sz="2400" dirty="0" err="1">
                <a:solidFill>
                  <a:srgbClr val="002060"/>
                </a:solidFill>
              </a:rPr>
              <a:t>Vôn-ga</a:t>
            </a:r>
            <a:r>
              <a:rPr lang="en-US" altLang="en-US" sz="2400" dirty="0">
                <a:solidFill>
                  <a:srgbClr val="002060"/>
                </a:solidFill>
              </a:rPr>
              <a:t>, </a:t>
            </a:r>
            <a:r>
              <a:rPr lang="en-US" altLang="en-US" sz="2400" dirty="0" err="1">
                <a:solidFill>
                  <a:srgbClr val="002060"/>
                </a:solidFill>
              </a:rPr>
              <a:t>Đôn</a:t>
            </a:r>
            <a:r>
              <a:rPr lang="en-US" altLang="en-US" sz="2400" dirty="0">
                <a:solidFill>
                  <a:srgbClr val="002060"/>
                </a:solidFill>
              </a:rPr>
              <a:t>.</a:t>
            </a:r>
          </a:p>
        </p:txBody>
      </p:sp>
      <p:pic>
        <p:nvPicPr>
          <p:cNvPr id="33806" name="Picture 3" descr="Luoc do tu nhien chau A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43000"/>
            <a:ext cx="39624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807" name="Text Box 15"/>
          <p:cNvSpPr txBox="1">
            <a:spLocks noChangeArrowheads="1"/>
          </p:cNvSpPr>
          <p:nvPr/>
        </p:nvSpPr>
        <p:spPr bwMode="auto">
          <a:xfrm>
            <a:off x="4648200" y="5105400"/>
            <a:ext cx="449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000" dirty="0" err="1">
                <a:solidFill>
                  <a:srgbClr val="FF0000"/>
                </a:solidFill>
              </a:rPr>
              <a:t>Sông</a:t>
            </a:r>
            <a:r>
              <a:rPr lang="en-US" altLang="en-US" sz="2000" dirty="0">
                <a:solidFill>
                  <a:srgbClr val="FF0000"/>
                </a:solidFill>
              </a:rPr>
              <a:t> </a:t>
            </a:r>
            <a:r>
              <a:rPr lang="en-US" altLang="en-US" sz="2000" dirty="0" err="1">
                <a:solidFill>
                  <a:srgbClr val="FF0000"/>
                </a:solidFill>
              </a:rPr>
              <a:t>ngòi</a:t>
            </a:r>
            <a:r>
              <a:rPr lang="en-US" altLang="en-US" sz="2000" dirty="0">
                <a:solidFill>
                  <a:srgbClr val="FF0000"/>
                </a:solidFill>
              </a:rPr>
              <a:t> </a:t>
            </a:r>
            <a:r>
              <a:rPr lang="en-US" altLang="en-US" sz="2000" dirty="0" err="1">
                <a:solidFill>
                  <a:srgbClr val="FF0000"/>
                </a:solidFill>
              </a:rPr>
              <a:t>Châu</a:t>
            </a:r>
            <a:r>
              <a:rPr lang="en-US" altLang="en-US" sz="2000" dirty="0">
                <a:solidFill>
                  <a:srgbClr val="FF0000"/>
                </a:solidFill>
              </a:rPr>
              <a:t> </a:t>
            </a:r>
            <a:r>
              <a:rPr lang="en-US" altLang="en-US" sz="2000" dirty="0" err="1">
                <a:solidFill>
                  <a:srgbClr val="FF0000"/>
                </a:solidFill>
              </a:rPr>
              <a:t>Âu</a:t>
            </a:r>
            <a:r>
              <a:rPr lang="en-US" altLang="en-US" sz="2000" dirty="0">
                <a:solidFill>
                  <a:srgbClr val="FF0000"/>
                </a:solidFill>
              </a:rPr>
              <a:t> </a:t>
            </a:r>
            <a:r>
              <a:rPr lang="en-US" altLang="en-US" sz="2000" dirty="0" err="1">
                <a:solidFill>
                  <a:srgbClr val="FF0000"/>
                </a:solidFill>
              </a:rPr>
              <a:t>có</a:t>
            </a:r>
            <a:r>
              <a:rPr lang="en-US" altLang="en-US" sz="2000" dirty="0">
                <a:solidFill>
                  <a:srgbClr val="FF0000"/>
                </a:solidFill>
              </a:rPr>
              <a:t> </a:t>
            </a:r>
            <a:r>
              <a:rPr lang="en-US" altLang="en-US" sz="2000" dirty="0" err="1">
                <a:solidFill>
                  <a:srgbClr val="FF0000"/>
                </a:solidFill>
              </a:rPr>
              <a:t>lượng</a:t>
            </a:r>
            <a:r>
              <a:rPr lang="en-US" altLang="en-US" sz="2000" dirty="0">
                <a:solidFill>
                  <a:srgbClr val="FF0000"/>
                </a:solidFill>
              </a:rPr>
              <a:t> </a:t>
            </a:r>
            <a:r>
              <a:rPr lang="en-US" altLang="en-US" sz="2000" dirty="0" err="1">
                <a:solidFill>
                  <a:srgbClr val="FF0000"/>
                </a:solidFill>
              </a:rPr>
              <a:t>nước</a:t>
            </a:r>
            <a:r>
              <a:rPr lang="en-US" altLang="en-US" sz="2000" dirty="0">
                <a:solidFill>
                  <a:srgbClr val="FF0000"/>
                </a:solidFill>
              </a:rPr>
              <a:t> </a:t>
            </a:r>
            <a:r>
              <a:rPr lang="en-US" altLang="en-US" sz="2000" dirty="0" err="1">
                <a:solidFill>
                  <a:srgbClr val="FF0000"/>
                </a:solidFill>
              </a:rPr>
              <a:t>dồi</a:t>
            </a:r>
            <a:r>
              <a:rPr lang="en-US" altLang="en-US" sz="2000" dirty="0">
                <a:solidFill>
                  <a:srgbClr val="FF0000"/>
                </a:solidFill>
              </a:rPr>
              <a:t> </a:t>
            </a:r>
            <a:r>
              <a:rPr lang="en-US" altLang="en-US" sz="2000" dirty="0" err="1">
                <a:solidFill>
                  <a:srgbClr val="FF0000"/>
                </a:solidFill>
              </a:rPr>
              <a:t>dào</a:t>
            </a:r>
            <a:r>
              <a:rPr lang="en-US" altLang="en-US" sz="2000" dirty="0">
                <a:solidFill>
                  <a:srgbClr val="FF0000"/>
                </a:solidFill>
              </a:rPr>
              <a:t>. </a:t>
            </a:r>
            <a:r>
              <a:rPr lang="en-US" altLang="en-US" sz="2000" dirty="0" err="1">
                <a:solidFill>
                  <a:srgbClr val="FF0000"/>
                </a:solidFill>
              </a:rPr>
              <a:t>Các</a:t>
            </a:r>
            <a:r>
              <a:rPr lang="en-US" altLang="en-US" sz="2000" dirty="0">
                <a:solidFill>
                  <a:srgbClr val="FF0000"/>
                </a:solidFill>
              </a:rPr>
              <a:t> </a:t>
            </a:r>
            <a:r>
              <a:rPr lang="en-US" altLang="en-US" sz="2000" dirty="0" err="1">
                <a:solidFill>
                  <a:srgbClr val="FF0000"/>
                </a:solidFill>
              </a:rPr>
              <a:t>sông</a:t>
            </a:r>
            <a:r>
              <a:rPr lang="en-US" altLang="en-US" sz="2000" dirty="0">
                <a:solidFill>
                  <a:srgbClr val="FF0000"/>
                </a:solidFill>
              </a:rPr>
              <a:t> </a:t>
            </a:r>
            <a:r>
              <a:rPr lang="en-US" altLang="en-US" sz="2000" dirty="0" err="1">
                <a:solidFill>
                  <a:srgbClr val="FF0000"/>
                </a:solidFill>
              </a:rPr>
              <a:t>đổ</a:t>
            </a:r>
            <a:r>
              <a:rPr lang="en-US" altLang="en-US" sz="2000" dirty="0">
                <a:solidFill>
                  <a:srgbClr val="FF0000"/>
                </a:solidFill>
              </a:rPr>
              <a:t> </a:t>
            </a:r>
            <a:r>
              <a:rPr lang="en-US" altLang="en-US" sz="2000" dirty="0" err="1">
                <a:solidFill>
                  <a:srgbClr val="FF0000"/>
                </a:solidFill>
              </a:rPr>
              <a:t>ra</a:t>
            </a:r>
            <a:r>
              <a:rPr lang="en-US" altLang="en-US" sz="2000" dirty="0">
                <a:solidFill>
                  <a:srgbClr val="FF0000"/>
                </a:solidFill>
              </a:rPr>
              <a:t> BBD </a:t>
            </a:r>
            <a:r>
              <a:rPr lang="en-US" altLang="en-US" sz="2000" dirty="0" err="1">
                <a:solidFill>
                  <a:srgbClr val="FF0000"/>
                </a:solidFill>
              </a:rPr>
              <a:t>thường</a:t>
            </a:r>
            <a:r>
              <a:rPr lang="en-US" altLang="en-US" sz="2000" dirty="0">
                <a:solidFill>
                  <a:srgbClr val="FF0000"/>
                </a:solidFill>
              </a:rPr>
              <a:t> </a:t>
            </a:r>
            <a:r>
              <a:rPr lang="en-US" altLang="en-US" sz="2000" dirty="0" err="1">
                <a:solidFill>
                  <a:srgbClr val="FF0000"/>
                </a:solidFill>
              </a:rPr>
              <a:t>đóng</a:t>
            </a:r>
            <a:r>
              <a:rPr lang="en-US" altLang="en-US" sz="2000" dirty="0">
                <a:solidFill>
                  <a:srgbClr val="FF0000"/>
                </a:solidFill>
              </a:rPr>
              <a:t> </a:t>
            </a:r>
            <a:r>
              <a:rPr lang="en-US" altLang="en-US" sz="2000" dirty="0" err="1">
                <a:solidFill>
                  <a:srgbClr val="FF0000"/>
                </a:solidFill>
              </a:rPr>
              <a:t>băng</a:t>
            </a:r>
            <a:r>
              <a:rPr lang="en-US" altLang="en-US" sz="2000" dirty="0">
                <a:solidFill>
                  <a:srgbClr val="FF0000"/>
                </a:solidFill>
              </a:rPr>
              <a:t> </a:t>
            </a:r>
            <a:r>
              <a:rPr lang="en-US" altLang="en-US" sz="2000" dirty="0" err="1">
                <a:solidFill>
                  <a:srgbClr val="FF0000"/>
                </a:solidFill>
              </a:rPr>
              <a:t>trong</a:t>
            </a:r>
            <a:r>
              <a:rPr lang="en-US" altLang="en-US" sz="2000" dirty="0">
                <a:solidFill>
                  <a:srgbClr val="FF0000"/>
                </a:solidFill>
              </a:rPr>
              <a:t> </a:t>
            </a:r>
            <a:r>
              <a:rPr lang="en-US" altLang="en-US" sz="2000" dirty="0" err="1">
                <a:solidFill>
                  <a:srgbClr val="FF0000"/>
                </a:solidFill>
              </a:rPr>
              <a:t>thời</a:t>
            </a:r>
            <a:r>
              <a:rPr lang="en-US" altLang="en-US" sz="2000" dirty="0">
                <a:solidFill>
                  <a:srgbClr val="FF0000"/>
                </a:solidFill>
              </a:rPr>
              <a:t> </a:t>
            </a:r>
            <a:r>
              <a:rPr lang="en-US" altLang="en-US" sz="2000" dirty="0" err="1">
                <a:solidFill>
                  <a:srgbClr val="FF0000"/>
                </a:solidFill>
              </a:rPr>
              <a:t>gian</a:t>
            </a:r>
            <a:r>
              <a:rPr lang="en-US" altLang="en-US" sz="2000" dirty="0">
                <a:solidFill>
                  <a:srgbClr val="FF0000"/>
                </a:solidFill>
              </a:rPr>
              <a:t> </a:t>
            </a:r>
            <a:r>
              <a:rPr lang="en-US" altLang="en-US" sz="2000" dirty="0" err="1">
                <a:solidFill>
                  <a:srgbClr val="FF0000"/>
                </a:solidFill>
              </a:rPr>
              <a:t>dài</a:t>
            </a:r>
            <a:r>
              <a:rPr lang="en-US" altLang="en-US" sz="2000" dirty="0">
                <a:solidFill>
                  <a:srgbClr val="FF0000"/>
                </a:solidFill>
              </a:rPr>
              <a:t> ở </a:t>
            </a:r>
            <a:r>
              <a:rPr lang="en-US" altLang="en-US" sz="2000" dirty="0" err="1">
                <a:solidFill>
                  <a:srgbClr val="FF0000"/>
                </a:solidFill>
              </a:rPr>
              <a:t>mùa</a:t>
            </a:r>
            <a:r>
              <a:rPr lang="en-US" altLang="en-US" sz="2000" dirty="0">
                <a:solidFill>
                  <a:srgbClr val="FF0000"/>
                </a:solidFill>
              </a:rPr>
              <a:t> </a:t>
            </a:r>
            <a:r>
              <a:rPr lang="en-US" altLang="en-US" sz="2000" dirty="0" err="1">
                <a:solidFill>
                  <a:srgbClr val="FF0000"/>
                </a:solidFill>
              </a:rPr>
              <a:t>đông</a:t>
            </a:r>
            <a:r>
              <a:rPr lang="en-US" altLang="en-US" sz="2000" dirty="0">
                <a:solidFill>
                  <a:srgbClr val="FF0000"/>
                </a:solidFill>
              </a:rPr>
              <a:t>, </a:t>
            </a:r>
            <a:r>
              <a:rPr lang="en-US" altLang="en-US" sz="2000" dirty="0" err="1">
                <a:solidFill>
                  <a:srgbClr val="FF0000"/>
                </a:solidFill>
              </a:rPr>
              <a:t>nhất</a:t>
            </a:r>
            <a:r>
              <a:rPr lang="en-US" altLang="en-US" sz="2000" dirty="0">
                <a:solidFill>
                  <a:srgbClr val="FF0000"/>
                </a:solidFill>
              </a:rPr>
              <a:t> </a:t>
            </a:r>
            <a:r>
              <a:rPr lang="en-US" altLang="en-US" sz="2000" dirty="0" err="1">
                <a:solidFill>
                  <a:srgbClr val="FF0000"/>
                </a:solidFill>
              </a:rPr>
              <a:t>là</a:t>
            </a:r>
            <a:r>
              <a:rPr lang="en-US" altLang="en-US" sz="2000" dirty="0">
                <a:solidFill>
                  <a:srgbClr val="FF0000"/>
                </a:solidFill>
              </a:rPr>
              <a:t> </a:t>
            </a:r>
            <a:r>
              <a:rPr lang="en-US" altLang="en-US" sz="2000" dirty="0" err="1">
                <a:solidFill>
                  <a:srgbClr val="FF0000"/>
                </a:solidFill>
              </a:rPr>
              <a:t>khu</a:t>
            </a:r>
            <a:r>
              <a:rPr lang="en-US" altLang="en-US" sz="2000" dirty="0">
                <a:solidFill>
                  <a:srgbClr val="FF0000"/>
                </a:solidFill>
              </a:rPr>
              <a:t> </a:t>
            </a:r>
            <a:r>
              <a:rPr lang="en-US" altLang="en-US" sz="2000" dirty="0" err="1">
                <a:solidFill>
                  <a:srgbClr val="FF0000"/>
                </a:solidFill>
              </a:rPr>
              <a:t>vực</a:t>
            </a:r>
            <a:r>
              <a:rPr lang="en-US" altLang="en-US" sz="2000" dirty="0">
                <a:solidFill>
                  <a:srgbClr val="FF0000"/>
                </a:solidFill>
              </a:rPr>
              <a:t> </a:t>
            </a:r>
            <a:r>
              <a:rPr lang="en-US" altLang="en-US" sz="2000" dirty="0" err="1">
                <a:solidFill>
                  <a:srgbClr val="FF0000"/>
                </a:solidFill>
              </a:rPr>
              <a:t>các</a:t>
            </a:r>
            <a:r>
              <a:rPr lang="en-US" altLang="en-US" sz="2000" dirty="0">
                <a:solidFill>
                  <a:srgbClr val="FF0000"/>
                </a:solidFill>
              </a:rPr>
              <a:t> </a:t>
            </a:r>
            <a:r>
              <a:rPr lang="en-US" altLang="en-US" sz="2000" dirty="0" err="1">
                <a:solidFill>
                  <a:srgbClr val="FF0000"/>
                </a:solidFill>
              </a:rPr>
              <a:t>cửa</a:t>
            </a:r>
            <a:r>
              <a:rPr lang="en-US" altLang="en-US" sz="2000" dirty="0">
                <a:solidFill>
                  <a:srgbClr val="FF0000"/>
                </a:solidFill>
              </a:rPr>
              <a:t> </a:t>
            </a:r>
            <a:r>
              <a:rPr lang="en-US" altLang="en-US" sz="2000" dirty="0" err="1">
                <a:solidFill>
                  <a:srgbClr val="FF0000"/>
                </a:solidFill>
              </a:rPr>
              <a:t>sông</a:t>
            </a:r>
            <a:r>
              <a:rPr lang="en-US" altLang="en-US" sz="2000" dirty="0">
                <a:solidFill>
                  <a:srgbClr val="FF0000"/>
                </a:solidFill>
              </a:rPr>
              <a:t>.</a:t>
            </a:r>
          </a:p>
        </p:txBody>
      </p:sp>
    </p:spTree>
    <p:extLst>
      <p:ext uri="{BB962C8B-B14F-4D97-AF65-F5344CB8AC3E}">
        <p14:creationId xmlns:p14="http://schemas.microsoft.com/office/powerpoint/2010/main" val="21380643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b="1" dirty="0" err="1" smtClean="0">
                <a:solidFill>
                  <a:srgbClr val="CC0000"/>
                </a:solidFill>
                <a:latin typeface="Times New Roman" panose="02020603050405020304" pitchFamily="18" charset="0"/>
              </a:rPr>
              <a:t>Thảo</a:t>
            </a:r>
            <a:r>
              <a:rPr lang="en-US" altLang="en-US" sz="4000" b="1" dirty="0" smtClean="0">
                <a:solidFill>
                  <a:srgbClr val="CC0000"/>
                </a:solidFill>
                <a:latin typeface="Times New Roman" panose="02020603050405020304" pitchFamily="18" charset="0"/>
              </a:rPr>
              <a:t> </a:t>
            </a:r>
            <a:r>
              <a:rPr lang="en-US" altLang="en-US" sz="4000" b="1" dirty="0" err="1" smtClean="0">
                <a:solidFill>
                  <a:srgbClr val="CC0000"/>
                </a:solidFill>
                <a:latin typeface="Times New Roman" panose="02020603050405020304" pitchFamily="18" charset="0"/>
              </a:rPr>
              <a:t>luận</a:t>
            </a:r>
            <a:r>
              <a:rPr lang="en-US" altLang="en-US" sz="4000" b="1" dirty="0" smtClean="0">
                <a:solidFill>
                  <a:srgbClr val="CC0000"/>
                </a:solidFill>
                <a:latin typeface="Times New Roman" panose="02020603050405020304" pitchFamily="18" charset="0"/>
              </a:rPr>
              <a:t> </a:t>
            </a:r>
            <a:r>
              <a:rPr lang="en-US" altLang="en-US" sz="4000" b="1" dirty="0" err="1" smtClean="0">
                <a:solidFill>
                  <a:srgbClr val="CC0000"/>
                </a:solidFill>
                <a:latin typeface="Times New Roman" panose="02020603050405020304" pitchFamily="18" charset="0"/>
              </a:rPr>
              <a:t>nhóm</a:t>
            </a:r>
            <a:r>
              <a:rPr lang="en-US" altLang="en-US" sz="4000" b="1" dirty="0" smtClean="0">
                <a:solidFill>
                  <a:srgbClr val="CC0000"/>
                </a:solidFill>
                <a:latin typeface="Times New Roman" panose="02020603050405020304" pitchFamily="18" charset="0"/>
              </a:rPr>
              <a:t> (3’)</a:t>
            </a:r>
          </a:p>
        </p:txBody>
      </p:sp>
      <p:sp>
        <p:nvSpPr>
          <p:cNvPr id="16387" name="Rectangle 3"/>
          <p:cNvSpPr>
            <a:spLocks noGrp="1" noChangeArrowheads="1"/>
          </p:cNvSpPr>
          <p:nvPr>
            <p:ph type="body" sz="half" idx="1"/>
          </p:nvPr>
        </p:nvSpPr>
        <p:spPr>
          <a:xfrm>
            <a:off x="457200" y="685800"/>
            <a:ext cx="8686800" cy="2383160"/>
          </a:xfrm>
        </p:spPr>
        <p:txBody>
          <a:bodyPr>
            <a:noAutofit/>
          </a:bodyPr>
          <a:lstStyle/>
          <a:p>
            <a:pPr marL="0" indent="0">
              <a:buNone/>
            </a:pPr>
            <a:r>
              <a:rPr lang="en-US" altLang="en-US" sz="3600" dirty="0" err="1" smtClean="0">
                <a:solidFill>
                  <a:srgbClr val="CC0000"/>
                </a:solidFill>
                <a:latin typeface="Times New Roman" panose="02020603050405020304" pitchFamily="18" charset="0"/>
                <a:cs typeface="Times New Roman" panose="02020603050405020304" pitchFamily="18" charset="0"/>
              </a:rPr>
              <a:t>Nhóm</a:t>
            </a:r>
            <a:r>
              <a:rPr lang="en-US" altLang="en-US" sz="3600" dirty="0" smtClean="0">
                <a:solidFill>
                  <a:srgbClr val="CC0000"/>
                </a:solidFill>
                <a:latin typeface="Times New Roman" panose="02020603050405020304" pitchFamily="18" charset="0"/>
                <a:cs typeface="Times New Roman" panose="02020603050405020304" pitchFamily="18" charset="0"/>
              </a:rPr>
              <a:t> 1:</a:t>
            </a:r>
            <a:r>
              <a:rPr lang="en-US" altLang="en-US" sz="3600" dirty="0" smtClean="0">
                <a:solidFill>
                  <a:srgbClr val="FFFF00"/>
                </a:solidFill>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Trình</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bày</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Đa-nuýp</a:t>
            </a:r>
            <a:r>
              <a:rPr lang="en-US" altLang="en-US" sz="3600" dirty="0" smtClean="0">
                <a:latin typeface="Times New Roman" panose="02020603050405020304" pitchFamily="18" charset="0"/>
                <a:cs typeface="Times New Roman" panose="02020603050405020304" pitchFamily="18" charset="0"/>
              </a:rPr>
              <a:t>. </a:t>
            </a:r>
          </a:p>
          <a:p>
            <a:pPr marL="0" indent="0">
              <a:buNone/>
            </a:pPr>
            <a:r>
              <a:rPr lang="en-US" altLang="en-US" sz="3600" dirty="0" err="1" smtClean="0">
                <a:solidFill>
                  <a:srgbClr val="CC0000"/>
                </a:solidFill>
                <a:latin typeface="Times New Roman" panose="02020603050405020304" pitchFamily="18" charset="0"/>
                <a:cs typeface="Times New Roman" panose="02020603050405020304" pitchFamily="18" charset="0"/>
              </a:rPr>
              <a:t>Nhóm</a:t>
            </a:r>
            <a:r>
              <a:rPr lang="en-US" altLang="en-US" sz="3600" dirty="0" smtClean="0">
                <a:solidFill>
                  <a:srgbClr val="CC0000"/>
                </a:solidFill>
                <a:latin typeface="Times New Roman" panose="02020603050405020304" pitchFamily="18" charset="0"/>
                <a:cs typeface="Times New Roman" panose="02020603050405020304" pitchFamily="18" charset="0"/>
              </a:rPr>
              <a:t> 2</a:t>
            </a:r>
            <a:r>
              <a:rPr lang="en-US" altLang="en-US" sz="3600" dirty="0" smtClean="0">
                <a:solidFill>
                  <a:srgbClr val="FFFF00"/>
                </a:solidFill>
                <a:latin typeface="Times New Roman" panose="02020603050405020304" pitchFamily="18" charset="0"/>
                <a:cs typeface="Times New Roman" panose="02020603050405020304" pitchFamily="18" charset="0"/>
              </a:rPr>
              <a:t> </a:t>
            </a:r>
            <a:r>
              <a:rPr lang="en-US" altLang="en-US" sz="3600" dirty="0" smtClean="0">
                <a:solidFill>
                  <a:srgbClr val="CC0000"/>
                </a:solidFill>
                <a:latin typeface="Times New Roman" panose="02020603050405020304" pitchFamily="18" charset="0"/>
                <a:cs typeface="Times New Roman" panose="02020603050405020304" pitchFamily="18" charset="0"/>
              </a:rPr>
              <a:t>:</a:t>
            </a:r>
            <a:r>
              <a:rPr lang="en-US" altLang="en-US" sz="3600" dirty="0" err="1" smtClean="0">
                <a:latin typeface="Times New Roman" panose="02020603050405020304" pitchFamily="18" charset="0"/>
                <a:cs typeface="Times New Roman" panose="02020603050405020304" pitchFamily="18" charset="0"/>
              </a:rPr>
              <a:t>Trình</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bày</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ngòi</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Rai-nơ</a:t>
            </a:r>
            <a:r>
              <a:rPr lang="en-US" altLang="en-US" sz="3600" dirty="0" smtClean="0">
                <a:latin typeface="Times New Roman" panose="02020603050405020304" pitchFamily="18" charset="0"/>
                <a:cs typeface="Times New Roman" panose="02020603050405020304" pitchFamily="18" charset="0"/>
              </a:rPr>
              <a:t>. </a:t>
            </a:r>
          </a:p>
          <a:p>
            <a:pPr marL="0" indent="0">
              <a:buNone/>
            </a:pPr>
            <a:r>
              <a:rPr lang="en-US" altLang="en-US" sz="3600" dirty="0" err="1" smtClean="0">
                <a:solidFill>
                  <a:srgbClr val="CC0000"/>
                </a:solidFill>
                <a:latin typeface="Times New Roman" panose="02020603050405020304" pitchFamily="18" charset="0"/>
                <a:cs typeface="Times New Roman" panose="02020603050405020304" pitchFamily="18" charset="0"/>
              </a:rPr>
              <a:t>Nhóm</a:t>
            </a:r>
            <a:r>
              <a:rPr lang="en-US" altLang="en-US" sz="3600" dirty="0" smtClean="0">
                <a:solidFill>
                  <a:srgbClr val="CC0000"/>
                </a:solidFill>
                <a:latin typeface="Times New Roman" panose="02020603050405020304" pitchFamily="18" charset="0"/>
                <a:cs typeface="Times New Roman" panose="02020603050405020304" pitchFamily="18" charset="0"/>
              </a:rPr>
              <a:t> 3 :</a:t>
            </a:r>
            <a:r>
              <a:rPr lang="en-US" altLang="en-US" sz="3600" dirty="0" err="1" smtClean="0">
                <a:latin typeface="Times New Roman" panose="02020603050405020304" pitchFamily="18" charset="0"/>
                <a:cs typeface="Times New Roman" panose="02020603050405020304" pitchFamily="18" charset="0"/>
              </a:rPr>
              <a:t>Trình</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bày</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điểm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mạng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ngòi</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Vôn-ga</a:t>
            </a:r>
            <a:r>
              <a:rPr lang="en-US" altLang="en-US" sz="36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4290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3293</Words>
  <Application>Microsoft Office PowerPoint</Application>
  <PresentationFormat>On-screen Show (4:3)</PresentationFormat>
  <Paragraphs>346</Paragraphs>
  <Slides>45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Office Theme</vt:lpstr>
      <vt:lpstr>CHƯƠNG I C H Â U  Â U BÀI 1 THIÊN NHIÊN CHÂU ÂU</vt:lpstr>
      <vt:lpstr>NỘI DUNG KHÁI QUÁT</vt:lpstr>
      <vt:lpstr>PowerPoint Presentation</vt:lpstr>
      <vt:lpstr>PowerPoint Presentation</vt:lpstr>
      <vt:lpstr>PowerPoint Presentation</vt:lpstr>
      <vt:lpstr>PowerPoint Presentation</vt:lpstr>
      <vt:lpstr>PowerPoint Presentation</vt:lpstr>
      <vt:lpstr>PowerPoint Presentation</vt:lpstr>
      <vt:lpstr>Thảo luận nhóm (3’)</vt:lpstr>
      <vt:lpstr>NHÓM 1</vt:lpstr>
      <vt:lpstr>NHÓM 1</vt:lpstr>
      <vt:lpstr>NHÓM 1</vt:lpstr>
      <vt:lpstr>NHÓM 1</vt:lpstr>
      <vt:lpstr>PowerPoint Presentation</vt:lpstr>
      <vt:lpstr>NHÓM 2 </vt:lpstr>
      <vt:lpstr>NHÓM 2 </vt:lpstr>
      <vt:lpstr>NHÓM 2 </vt:lpstr>
      <vt:lpstr>NHÓM 2 </vt:lpstr>
      <vt:lpstr>PowerPoint Presentation</vt:lpstr>
      <vt:lpstr>NHÓM 3 </vt:lpstr>
      <vt:lpstr>NHÓM 3 </vt:lpstr>
      <vt:lpstr>NHÓM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185</cp:revision>
  <dcterms:created xsi:type="dcterms:W3CDTF">2019-09-01T05:08:22Z</dcterms:created>
  <dcterms:modified xsi:type="dcterms:W3CDTF">2022-09-18T19:18:22Z</dcterms:modified>
</cp:coreProperties>
</file>